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  <p:sldId id="307" r:id="rId58"/>
    <p:sldId id="308" r:id="rId59"/>
    <p:sldId id="309" r:id="rId60"/>
    <p:sldId id="310" r:id="rId61"/>
    <p:sldId id="311" r:id="rId62"/>
  </p:sldIdLst>
  <p:sldSz cy="6858000" cx="12192000"/>
  <p:notesSz cx="6858000" cy="9144000"/>
  <p:embeddedFontLst>
    <p:embeddedFont>
      <p:font typeface="Proxima Nova"/>
      <p:regular r:id="rId63"/>
      <p:bold r:id="rId64"/>
      <p:italic r:id="rId65"/>
      <p:boldItalic r:id="rId66"/>
    </p:embeddedFont>
    <p:embeddedFont>
      <p:font typeface="Proxima Nova Extrabold"/>
      <p:bold r:id="rId67"/>
    </p:embeddedFont>
    <p:embeddedFont>
      <p:font typeface="Open Sans Medium"/>
      <p:regular r:id="rId68"/>
      <p:bold r:id="rId69"/>
      <p:italic r:id="rId70"/>
      <p:boldItalic r:id="rId71"/>
    </p:embeddedFont>
    <p:embeddedFont>
      <p:font typeface="Open Sans"/>
      <p:regular r:id="rId72"/>
      <p:bold r:id="rId73"/>
      <p:italic r:id="rId74"/>
      <p:boldItalic r:id="rId7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979">
          <p15:clr>
            <a:srgbClr val="A4A3A4"/>
          </p15:clr>
        </p15:guide>
        <p15:guide id="2" pos="688">
          <p15:clr>
            <a:srgbClr val="A4A3A4"/>
          </p15:clr>
        </p15:guide>
        <p15:guide id="3" orient="horz" pos="1729">
          <p15:clr>
            <a:srgbClr val="A4A3A4"/>
          </p15:clr>
        </p15:guide>
        <p15:guide id="4" pos="7242">
          <p15:clr>
            <a:srgbClr val="A4A3A4"/>
          </p15:clr>
        </p15:guide>
        <p15:guide id="5" orient="horz" pos="129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CCC4CBE-3DE4-4A48-B41B-D0A97F9B64D1}">
  <a:tblStyle styleId="{BCCC4CBE-3DE4-4A48-B41B-D0A97F9B64D1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E407410C-E2B5-4113-B77A-BB7869C375D2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EC3E75C1-32E8-40C2-933C-9E8CE612DD98}" styleName="Table_2">
    <a:wholeTbl>
      <a:tcTxStyle b="off" i="off">
        <a:font>
          <a:latin typeface="Open Sans"/>
          <a:ea typeface="Open Sans"/>
          <a:cs typeface="Open Sans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7E8F3"/>
          </a:solidFill>
        </a:fill>
      </a:tcStyle>
    </a:wholeTbl>
    <a:band1H>
      <a:tcTxStyle/>
      <a:tcStyle>
        <a:fill>
          <a:solidFill>
            <a:srgbClr val="CCCEE6"/>
          </a:solidFill>
        </a:fill>
      </a:tcStyle>
    </a:band1H>
    <a:band2H>
      <a:tcTxStyle/>
    </a:band2H>
    <a:band1V>
      <a:tcTxStyle/>
      <a:tcStyle>
        <a:fill>
          <a:solidFill>
            <a:srgbClr val="CCCEE6"/>
          </a:solidFill>
        </a:fill>
      </a:tcStyle>
    </a:band1V>
    <a:band2V>
      <a:tcTxStyle/>
    </a:band2V>
    <a:lastCol>
      <a:tcTxStyle b="on" i="off">
        <a:font>
          <a:latin typeface="Open Sans"/>
          <a:ea typeface="Open Sans"/>
          <a:cs typeface="Open Sans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Open Sans"/>
          <a:ea typeface="Open Sans"/>
          <a:cs typeface="Open Sans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Open Sans"/>
          <a:ea typeface="Open Sans"/>
          <a:cs typeface="Open Sans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Open Sans"/>
          <a:ea typeface="Open Sans"/>
          <a:cs typeface="Open Sans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979" orient="horz"/>
        <p:guide pos="688"/>
        <p:guide pos="1729" orient="horz"/>
        <p:guide pos="7242"/>
        <p:guide pos="1298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73" Type="http://schemas.openxmlformats.org/officeDocument/2006/relationships/font" Target="fonts/OpenSans-bold.fntdata"/><Relationship Id="rId72" Type="http://schemas.openxmlformats.org/officeDocument/2006/relationships/font" Target="fonts/OpenSans-regular.fntdata"/><Relationship Id="rId31" Type="http://schemas.openxmlformats.org/officeDocument/2006/relationships/slide" Target="slides/slide25.xml"/><Relationship Id="rId75" Type="http://schemas.openxmlformats.org/officeDocument/2006/relationships/font" Target="fonts/OpenSans-boldItalic.fntdata"/><Relationship Id="rId30" Type="http://schemas.openxmlformats.org/officeDocument/2006/relationships/slide" Target="slides/slide24.xml"/><Relationship Id="rId74" Type="http://schemas.openxmlformats.org/officeDocument/2006/relationships/font" Target="fonts/OpenSans-italic.fntdata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71" Type="http://schemas.openxmlformats.org/officeDocument/2006/relationships/font" Target="fonts/OpenSansMedium-boldItalic.fntdata"/><Relationship Id="rId70" Type="http://schemas.openxmlformats.org/officeDocument/2006/relationships/font" Target="fonts/OpenSansMedium-italic.fntdata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slide" Target="slides/slide56.xml"/><Relationship Id="rId61" Type="http://schemas.openxmlformats.org/officeDocument/2006/relationships/slide" Target="slides/slide55.xml"/><Relationship Id="rId20" Type="http://schemas.openxmlformats.org/officeDocument/2006/relationships/slide" Target="slides/slide14.xml"/><Relationship Id="rId64" Type="http://schemas.openxmlformats.org/officeDocument/2006/relationships/font" Target="fonts/ProximaNova-bold.fntdata"/><Relationship Id="rId63" Type="http://schemas.openxmlformats.org/officeDocument/2006/relationships/font" Target="fonts/ProximaNova-regular.fntdata"/><Relationship Id="rId22" Type="http://schemas.openxmlformats.org/officeDocument/2006/relationships/slide" Target="slides/slide16.xml"/><Relationship Id="rId66" Type="http://schemas.openxmlformats.org/officeDocument/2006/relationships/font" Target="fonts/ProximaNova-boldItalic.fntdata"/><Relationship Id="rId21" Type="http://schemas.openxmlformats.org/officeDocument/2006/relationships/slide" Target="slides/slide15.xml"/><Relationship Id="rId65" Type="http://schemas.openxmlformats.org/officeDocument/2006/relationships/font" Target="fonts/ProximaNova-italic.fntdata"/><Relationship Id="rId24" Type="http://schemas.openxmlformats.org/officeDocument/2006/relationships/slide" Target="slides/slide18.xml"/><Relationship Id="rId68" Type="http://schemas.openxmlformats.org/officeDocument/2006/relationships/font" Target="fonts/OpenSansMedium-regular.fntdata"/><Relationship Id="rId23" Type="http://schemas.openxmlformats.org/officeDocument/2006/relationships/slide" Target="slides/slide17.xml"/><Relationship Id="rId67" Type="http://schemas.openxmlformats.org/officeDocument/2006/relationships/font" Target="fonts/ProximaNovaExtrabold-bold.fntdata"/><Relationship Id="rId60" Type="http://schemas.openxmlformats.org/officeDocument/2006/relationships/slide" Target="slides/slide54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69" Type="http://schemas.openxmlformats.org/officeDocument/2006/relationships/font" Target="fonts/OpenSansMedium-bold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11" Type="http://schemas.openxmlformats.org/officeDocument/2006/relationships/slide" Target="slides/slide5.xml"/><Relationship Id="rId55" Type="http://schemas.openxmlformats.org/officeDocument/2006/relationships/slide" Target="slides/slide49.xml"/><Relationship Id="rId10" Type="http://schemas.openxmlformats.org/officeDocument/2006/relationships/slide" Target="slides/slide4.xml"/><Relationship Id="rId54" Type="http://schemas.openxmlformats.org/officeDocument/2006/relationships/slide" Target="slides/slide48.xml"/><Relationship Id="rId13" Type="http://schemas.openxmlformats.org/officeDocument/2006/relationships/slide" Target="slides/slide7.xml"/><Relationship Id="rId57" Type="http://schemas.openxmlformats.org/officeDocument/2006/relationships/slide" Target="slides/slide51.xml"/><Relationship Id="rId12" Type="http://schemas.openxmlformats.org/officeDocument/2006/relationships/slide" Target="slides/slide6.xml"/><Relationship Id="rId56" Type="http://schemas.openxmlformats.org/officeDocument/2006/relationships/slide" Target="slides/slide50.xml"/><Relationship Id="rId15" Type="http://schemas.openxmlformats.org/officeDocument/2006/relationships/slide" Target="slides/slide9.xml"/><Relationship Id="rId59" Type="http://schemas.openxmlformats.org/officeDocument/2006/relationships/slide" Target="slides/slide53.xml"/><Relationship Id="rId14" Type="http://schemas.openxmlformats.org/officeDocument/2006/relationships/slide" Target="slides/slide8.xml"/><Relationship Id="rId58" Type="http://schemas.openxmlformats.org/officeDocument/2006/relationships/slide" Target="slides/slide52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jpg>
</file>

<file path=ppt/media/image11.png>
</file>

<file path=ppt/media/image12.png>
</file>

<file path=ppt/media/image13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5" name="Google Shape;14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40d074d8d3_1_4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40d074d8d3_1_4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g340d074d8d3_1_4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40d074d8d3_1_6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40d074d8d3_1_6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g340d074d8d3_1_6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340d074d8d3_0_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340d074d8d3_0_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g340d074d8d3_0_1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340d074d8d3_1_1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340d074d8d3_1_11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g340d074d8d3_1_11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340d074d8d3_1_1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340d074d8d3_1_13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g340d074d8d3_1_13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340d074d8d3_1_14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340d074d8d3_1_14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g340d074d8d3_1_14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340d074d8d3_1_16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340d074d8d3_1_16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g340d074d8d3_1_16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340d074d8d3_1_23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340d074d8d3_1_23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g340d074d8d3_1_23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340d074d8d3_1_17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340d074d8d3_1_17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g340d074d8d3_1_17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340d074d8d3_1_18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340d074d8d3_1_18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g340d074d8d3_1_18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40d074d8d3_1_5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340d074d8d3_1_5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g340d074d8d3_1_5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340d074d8d3_1_19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340d074d8d3_1_19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g340d074d8d3_1_19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340d074d8d3_1_2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340d074d8d3_1_2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g340d074d8d3_1_21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340d074d8d3_1_2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340d074d8d3_1_22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g340d074d8d3_1_22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340d074d8d3_1_24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340d074d8d3_1_24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g340d074d8d3_1_24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340d074d8d3_1_25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340d074d8d3_1_25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g340d074d8d3_1_25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340d074d8d3_1_26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340d074d8d3_1_26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g340d074d8d3_1_26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340d074d8d3_1_27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340d074d8d3_1_27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g340d074d8d3_1_27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340d074d8d3_1_29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340d074d8d3_1_29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g340d074d8d3_1_29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340d074d8d3_1_30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340d074d8d3_1_30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g340d074d8d3_1_30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340d074d8d3_1_33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340d074d8d3_1_33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g340d074d8d3_1_33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40d074d8d3_1_5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40d074d8d3_1_5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g340d074d8d3_1_5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340d074d8d3_1_35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340d074d8d3_1_35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g340d074d8d3_1_35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340d074d8d3_1_34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340d074d8d3_1_34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g340d074d8d3_1_34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340d074d8d3_1_36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340d074d8d3_1_36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g340d074d8d3_1_36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340d074d8d3_1_37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340d074d8d3_1_37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g340d074d8d3_1_37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340d074d8d3_1_39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340d074d8d3_1_39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g340d074d8d3_1_39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340d074d8d3_1_38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340d074d8d3_1_38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g340d074d8d3_1_38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340d074d8d3_1_9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340d074d8d3_1_9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g340d074d8d3_1_9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2" name="Google Shape;462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40cc3d28fe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40cc3d28fe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g340cc3d28fe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" name="Google Shape;472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" name="Google Shape;478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" name="Google Shape;484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" name="Google Shape;491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" name="Google Shape;508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" name="Google Shape;527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3" name="Google Shape;553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8" name="Google Shape;568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4" name="Google Shape;574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3" name="Google Shape;603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9" name="Google Shape;609;p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1" name="Shape 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Google Shape;832;p2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3" name="Google Shape;833;p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8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p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0" name="Google Shape;850;p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2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p2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4" name="Google Shape;854;p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40cc3d28fe_0_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340cc3d28fe_0_2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g340cc3d28fe_0_2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40d074d8d3_1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340d074d8d3_1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g340d074d8d3_1_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340d074d8d3_1_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340d074d8d3_1_1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g340d074d8d3_1_1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40d074d8d3_1_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340d074d8d3_1_3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g340d074d8d3_1_3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-Slide_Gradient" showMasterSp="0">
  <p:cSld name="Title-Slide_Gradient">
    <p:bg>
      <p:bgPr>
        <a:gradFill>
          <a:gsLst>
            <a:gs pos="0">
              <a:srgbClr val="4F95FF"/>
            </a:gs>
            <a:gs pos="15000">
              <a:srgbClr val="4F95FF"/>
            </a:gs>
            <a:gs pos="96000">
              <a:srgbClr val="3148BA"/>
            </a:gs>
            <a:gs pos="100000">
              <a:srgbClr val="3148BA"/>
            </a:gs>
          </a:gsLst>
          <a:path path="circle">
            <a:fillToRect l="100%" t="100%"/>
          </a:path>
          <a:tileRect b="-100%" r="-100%"/>
        </a:gra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hart, pie chart&#10;&#10;Description automatically generated" id="12" name="Google Shape;12;p2"/>
          <p:cNvPicPr preferRelativeResize="0"/>
          <p:nvPr/>
        </p:nvPicPr>
        <p:blipFill rotWithShape="1">
          <a:blip r:embed="rId2">
            <a:alphaModFix/>
          </a:blip>
          <a:srcRect b="50000" l="0" r="0" t="0"/>
          <a:stretch/>
        </p:blipFill>
        <p:spPr>
          <a:xfrm>
            <a:off x="6443329" y="5288949"/>
            <a:ext cx="3467100" cy="156905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hart, pie chart&#10;&#10;Description automatically generated" id="13" name="Google Shape;13;p2"/>
          <p:cNvPicPr preferRelativeResize="0"/>
          <p:nvPr/>
        </p:nvPicPr>
        <p:blipFill rotWithShape="1">
          <a:blip r:embed="rId2">
            <a:alphaModFix/>
          </a:blip>
          <a:srcRect b="0" l="0" r="30136" t="0"/>
          <a:stretch/>
        </p:blipFill>
        <p:spPr>
          <a:xfrm>
            <a:off x="10543759" y="3272682"/>
            <a:ext cx="1648242" cy="2135374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2"/>
          <p:cNvSpPr txBox="1"/>
          <p:nvPr>
            <p:ph idx="1" type="body"/>
          </p:nvPr>
        </p:nvSpPr>
        <p:spPr>
          <a:xfrm>
            <a:off x="393290" y="6230885"/>
            <a:ext cx="3467100" cy="2952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pic>
        <p:nvPicPr>
          <p:cNvPr id="15" name="Google Shape;15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726991" y="6330554"/>
            <a:ext cx="1133169" cy="195606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2"/>
          <p:cNvSpPr txBox="1"/>
          <p:nvPr>
            <p:ph type="title"/>
          </p:nvPr>
        </p:nvSpPr>
        <p:spPr>
          <a:xfrm>
            <a:off x="-108483" y="142326"/>
            <a:ext cx="11466870" cy="49488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marR="0" rtl="0" algn="l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Font typeface="Proxima Nova Extrabold"/>
              <a:buNone/>
              <a:defRPr b="0" i="0" sz="15000" u="none" cap="none" strike="noStrike">
                <a:solidFill>
                  <a:schemeClr val="lt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extSlide_FourColumns">
  <p:cSld name="1_TextSlide_FourColumns">
    <p:bg>
      <p:bgPr>
        <a:solidFill>
          <a:schemeClr val="lt1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 txBox="1"/>
          <p:nvPr>
            <p:ph idx="1" type="body"/>
          </p:nvPr>
        </p:nvSpPr>
        <p:spPr>
          <a:xfrm>
            <a:off x="331841" y="1258529"/>
            <a:ext cx="2600046" cy="49136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302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048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9845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95275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Noto Sans Symbols"/>
              <a:buChar char="▪"/>
              <a:defRPr b="0" i="0" sz="105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4" name="Google Shape;54;p11"/>
          <p:cNvSpPr txBox="1"/>
          <p:nvPr>
            <p:ph idx="2" type="body"/>
          </p:nvPr>
        </p:nvSpPr>
        <p:spPr>
          <a:xfrm>
            <a:off x="3294237" y="1258529"/>
            <a:ext cx="2600046" cy="49136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302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048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9845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95275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Noto Sans Symbols"/>
              <a:buChar char="▪"/>
              <a:defRPr b="0" i="0" sz="105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5" name="Google Shape;55;p11"/>
          <p:cNvSpPr txBox="1"/>
          <p:nvPr>
            <p:ph idx="3" type="body"/>
          </p:nvPr>
        </p:nvSpPr>
        <p:spPr>
          <a:xfrm>
            <a:off x="6256633" y="1258529"/>
            <a:ext cx="2600046" cy="49136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302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048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9845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95275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Noto Sans Symbols"/>
              <a:buChar char="▪"/>
              <a:defRPr b="0" i="0" sz="105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6" name="Google Shape;56;p11"/>
          <p:cNvSpPr txBox="1"/>
          <p:nvPr>
            <p:ph idx="4" type="body"/>
          </p:nvPr>
        </p:nvSpPr>
        <p:spPr>
          <a:xfrm>
            <a:off x="9219030" y="1258529"/>
            <a:ext cx="2600046" cy="49136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302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048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9845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95275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Noto Sans Symbols"/>
              <a:buChar char="▪"/>
              <a:defRPr b="0" i="0" sz="105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type="title"/>
          </p:nvPr>
        </p:nvSpPr>
        <p:spPr>
          <a:xfrm>
            <a:off x="331840" y="326223"/>
            <a:ext cx="11487235" cy="5653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4F95FF"/>
              </a:buClr>
              <a:buSzPts val="3600"/>
              <a:buFont typeface="Proxima Nova Extrabold"/>
              <a:buNone/>
              <a:defRPr b="0" i="0" sz="3600" u="none" cap="none" strike="noStrike">
                <a:solidFill>
                  <a:srgbClr val="4F95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Slide_TwoColumns+Subtitle">
  <p:cSld name="TextSlide_TwoColumns+Subtitle">
    <p:bg>
      <p:bgPr>
        <a:solidFill>
          <a:schemeClr val="lt1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" type="body"/>
          </p:nvPr>
        </p:nvSpPr>
        <p:spPr>
          <a:xfrm>
            <a:off x="331840" y="2008428"/>
            <a:ext cx="5378245" cy="41637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302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048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9845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95275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Noto Sans Symbols"/>
              <a:buChar char="▪"/>
              <a:defRPr b="0" i="0" sz="105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60" name="Google Shape;60;p12"/>
          <p:cNvSpPr txBox="1"/>
          <p:nvPr>
            <p:ph idx="2" type="body"/>
          </p:nvPr>
        </p:nvSpPr>
        <p:spPr>
          <a:xfrm>
            <a:off x="6440831" y="2008428"/>
            <a:ext cx="5378244" cy="41637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302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048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9845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95275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Noto Sans Symbols"/>
              <a:buChar char="▪"/>
              <a:defRPr b="0" i="0" sz="105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61" name="Google Shape;61;p12"/>
          <p:cNvSpPr txBox="1"/>
          <p:nvPr>
            <p:ph idx="3" type="body"/>
          </p:nvPr>
        </p:nvSpPr>
        <p:spPr>
          <a:xfrm>
            <a:off x="331703" y="1264121"/>
            <a:ext cx="11487235" cy="482600"/>
          </a:xfrm>
          <a:prstGeom prst="rect">
            <a:avLst/>
          </a:prstGeom>
          <a:gradFill>
            <a:gsLst>
              <a:gs pos="0">
                <a:srgbClr val="4F95FF"/>
              </a:gs>
              <a:gs pos="15000">
                <a:srgbClr val="4F95FF"/>
              </a:gs>
              <a:gs pos="96000">
                <a:srgbClr val="3148BA"/>
              </a:gs>
              <a:gs pos="100000">
                <a:srgbClr val="3148BA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62" name="Google Shape;62;p12"/>
          <p:cNvSpPr txBox="1"/>
          <p:nvPr>
            <p:ph type="title"/>
          </p:nvPr>
        </p:nvSpPr>
        <p:spPr>
          <a:xfrm>
            <a:off x="331840" y="326223"/>
            <a:ext cx="11487235" cy="5653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4F95FF"/>
              </a:buClr>
              <a:buSzPts val="3600"/>
              <a:buFont typeface="Proxima Nova Extrabold"/>
              <a:buNone/>
              <a:defRPr b="0" i="0" sz="3600" u="none" cap="none" strike="noStrike">
                <a:solidFill>
                  <a:srgbClr val="4F95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Slide_ThreeColumns+Subtitle">
  <p:cSld name="TextSlide_ThreeColumns+Subtitle">
    <p:bg>
      <p:bgPr>
        <a:solidFill>
          <a:schemeClr val="lt1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idx="1" type="body"/>
          </p:nvPr>
        </p:nvSpPr>
        <p:spPr>
          <a:xfrm>
            <a:off x="8304629" y="1993900"/>
            <a:ext cx="3514447" cy="41782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302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048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9845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95275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Noto Sans Symbols"/>
              <a:buChar char="▪"/>
              <a:defRPr b="0" i="0" sz="105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65" name="Google Shape;65;p13"/>
          <p:cNvSpPr txBox="1"/>
          <p:nvPr>
            <p:ph idx="2" type="body"/>
          </p:nvPr>
        </p:nvSpPr>
        <p:spPr>
          <a:xfrm>
            <a:off x="8304630" y="1193353"/>
            <a:ext cx="3514446" cy="591904"/>
          </a:xfrm>
          <a:prstGeom prst="rect">
            <a:avLst/>
          </a:prstGeom>
          <a:gradFill>
            <a:gsLst>
              <a:gs pos="0">
                <a:srgbClr val="4F95FF"/>
              </a:gs>
              <a:gs pos="15000">
                <a:srgbClr val="4F95FF"/>
              </a:gs>
              <a:gs pos="96000">
                <a:srgbClr val="3148BA"/>
              </a:gs>
              <a:gs pos="100000">
                <a:srgbClr val="3148BA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66" name="Google Shape;66;p13"/>
          <p:cNvSpPr txBox="1"/>
          <p:nvPr>
            <p:ph idx="3" type="body"/>
          </p:nvPr>
        </p:nvSpPr>
        <p:spPr>
          <a:xfrm>
            <a:off x="331841" y="1993900"/>
            <a:ext cx="3514446" cy="41782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302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048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9845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95275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Noto Sans Symbols"/>
              <a:buChar char="▪"/>
              <a:defRPr b="0" i="0" sz="105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67" name="Google Shape;67;p13"/>
          <p:cNvSpPr txBox="1"/>
          <p:nvPr>
            <p:ph idx="4" type="body"/>
          </p:nvPr>
        </p:nvSpPr>
        <p:spPr>
          <a:xfrm>
            <a:off x="331841" y="1193353"/>
            <a:ext cx="3514445" cy="591904"/>
          </a:xfrm>
          <a:prstGeom prst="rect">
            <a:avLst/>
          </a:prstGeom>
          <a:gradFill>
            <a:gsLst>
              <a:gs pos="0">
                <a:srgbClr val="4F95FF"/>
              </a:gs>
              <a:gs pos="15000">
                <a:srgbClr val="4F95FF"/>
              </a:gs>
              <a:gs pos="96000">
                <a:srgbClr val="3148BA"/>
              </a:gs>
              <a:gs pos="100000">
                <a:srgbClr val="3148BA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68" name="Google Shape;68;p13"/>
          <p:cNvSpPr txBox="1"/>
          <p:nvPr>
            <p:ph idx="5" type="body"/>
          </p:nvPr>
        </p:nvSpPr>
        <p:spPr>
          <a:xfrm>
            <a:off x="4318233" y="1993900"/>
            <a:ext cx="3514447" cy="41782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302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048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9845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95275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Noto Sans Symbols"/>
              <a:buChar char="▪"/>
              <a:defRPr b="0" i="0" sz="105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69" name="Google Shape;69;p13"/>
          <p:cNvSpPr txBox="1"/>
          <p:nvPr>
            <p:ph idx="6" type="body"/>
          </p:nvPr>
        </p:nvSpPr>
        <p:spPr>
          <a:xfrm>
            <a:off x="4318234" y="1193353"/>
            <a:ext cx="3514446" cy="591904"/>
          </a:xfrm>
          <a:prstGeom prst="rect">
            <a:avLst/>
          </a:prstGeom>
          <a:gradFill>
            <a:gsLst>
              <a:gs pos="0">
                <a:srgbClr val="4F95FF"/>
              </a:gs>
              <a:gs pos="15000">
                <a:srgbClr val="4F95FF"/>
              </a:gs>
              <a:gs pos="96000">
                <a:srgbClr val="3148BA"/>
              </a:gs>
              <a:gs pos="100000">
                <a:srgbClr val="3148BA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70" name="Google Shape;70;p13"/>
          <p:cNvSpPr txBox="1"/>
          <p:nvPr>
            <p:ph type="title"/>
          </p:nvPr>
        </p:nvSpPr>
        <p:spPr>
          <a:xfrm>
            <a:off x="331840" y="326223"/>
            <a:ext cx="11487235" cy="5653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4F95FF"/>
              </a:buClr>
              <a:buSzPts val="3600"/>
              <a:buFont typeface="Proxima Nova Extrabold"/>
              <a:buNone/>
              <a:defRPr b="0" i="0" sz="3600" u="none" cap="none" strike="noStrike">
                <a:solidFill>
                  <a:srgbClr val="4F95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Slide_FourColumns+Subtitle">
  <p:cSld name="TextSlide_FourColumns+Subtitle">
    <p:bg>
      <p:bgPr>
        <a:solidFill>
          <a:schemeClr val="lt1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idx="1" type="body"/>
          </p:nvPr>
        </p:nvSpPr>
        <p:spPr>
          <a:xfrm>
            <a:off x="331841" y="2044700"/>
            <a:ext cx="2600046" cy="4127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302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048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9845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95275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Noto Sans Symbols"/>
              <a:buChar char="▪"/>
              <a:defRPr b="0" i="0" sz="105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73" name="Google Shape;73;p14"/>
          <p:cNvSpPr txBox="1"/>
          <p:nvPr>
            <p:ph idx="2" type="body"/>
          </p:nvPr>
        </p:nvSpPr>
        <p:spPr>
          <a:xfrm>
            <a:off x="3294237" y="2044700"/>
            <a:ext cx="2600046" cy="4127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302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048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9845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95275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Noto Sans Symbols"/>
              <a:buChar char="▪"/>
              <a:defRPr b="0" i="0" sz="105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74" name="Google Shape;74;p14"/>
          <p:cNvSpPr txBox="1"/>
          <p:nvPr>
            <p:ph idx="3" type="body"/>
          </p:nvPr>
        </p:nvSpPr>
        <p:spPr>
          <a:xfrm>
            <a:off x="6256633" y="2044700"/>
            <a:ext cx="2600046" cy="4127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302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048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9845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95275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Noto Sans Symbols"/>
              <a:buChar char="▪"/>
              <a:defRPr b="0" i="0" sz="105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75" name="Google Shape;75;p14"/>
          <p:cNvSpPr txBox="1"/>
          <p:nvPr>
            <p:ph idx="4" type="body"/>
          </p:nvPr>
        </p:nvSpPr>
        <p:spPr>
          <a:xfrm>
            <a:off x="9219030" y="2044700"/>
            <a:ext cx="2600046" cy="4127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302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048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9845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95275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Noto Sans Symbols"/>
              <a:buChar char="▪"/>
              <a:defRPr b="0" i="0" sz="105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76" name="Google Shape;76;p14"/>
          <p:cNvSpPr txBox="1"/>
          <p:nvPr>
            <p:ph idx="5" type="body"/>
          </p:nvPr>
        </p:nvSpPr>
        <p:spPr>
          <a:xfrm>
            <a:off x="331839" y="1196821"/>
            <a:ext cx="2600045" cy="591904"/>
          </a:xfrm>
          <a:prstGeom prst="rect">
            <a:avLst/>
          </a:prstGeom>
          <a:gradFill>
            <a:gsLst>
              <a:gs pos="0">
                <a:srgbClr val="4F95FF"/>
              </a:gs>
              <a:gs pos="15000">
                <a:srgbClr val="4F95FF"/>
              </a:gs>
              <a:gs pos="96000">
                <a:srgbClr val="3148BA"/>
              </a:gs>
              <a:gs pos="100000">
                <a:srgbClr val="3148BA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77" name="Google Shape;77;p14"/>
          <p:cNvSpPr txBox="1"/>
          <p:nvPr>
            <p:ph idx="6" type="body"/>
          </p:nvPr>
        </p:nvSpPr>
        <p:spPr>
          <a:xfrm>
            <a:off x="3294237" y="1196821"/>
            <a:ext cx="2600045" cy="591904"/>
          </a:xfrm>
          <a:prstGeom prst="rect">
            <a:avLst/>
          </a:prstGeom>
          <a:gradFill>
            <a:gsLst>
              <a:gs pos="0">
                <a:srgbClr val="4F95FF"/>
              </a:gs>
              <a:gs pos="15000">
                <a:srgbClr val="4F95FF"/>
              </a:gs>
              <a:gs pos="96000">
                <a:srgbClr val="3148BA"/>
              </a:gs>
              <a:gs pos="100000">
                <a:srgbClr val="3148BA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78" name="Google Shape;78;p14"/>
          <p:cNvSpPr txBox="1"/>
          <p:nvPr>
            <p:ph idx="7" type="body"/>
          </p:nvPr>
        </p:nvSpPr>
        <p:spPr>
          <a:xfrm>
            <a:off x="6256633" y="1196821"/>
            <a:ext cx="2600045" cy="591904"/>
          </a:xfrm>
          <a:prstGeom prst="rect">
            <a:avLst/>
          </a:prstGeom>
          <a:gradFill>
            <a:gsLst>
              <a:gs pos="0">
                <a:srgbClr val="4F95FF"/>
              </a:gs>
              <a:gs pos="15000">
                <a:srgbClr val="4F95FF"/>
              </a:gs>
              <a:gs pos="96000">
                <a:srgbClr val="3148BA"/>
              </a:gs>
              <a:gs pos="100000">
                <a:srgbClr val="3148BA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79" name="Google Shape;79;p14"/>
          <p:cNvSpPr txBox="1"/>
          <p:nvPr>
            <p:ph idx="8" type="body"/>
          </p:nvPr>
        </p:nvSpPr>
        <p:spPr>
          <a:xfrm>
            <a:off x="9219030" y="1196821"/>
            <a:ext cx="2600045" cy="591904"/>
          </a:xfrm>
          <a:prstGeom prst="rect">
            <a:avLst/>
          </a:prstGeom>
          <a:gradFill>
            <a:gsLst>
              <a:gs pos="0">
                <a:srgbClr val="4F95FF"/>
              </a:gs>
              <a:gs pos="15000">
                <a:srgbClr val="4F95FF"/>
              </a:gs>
              <a:gs pos="96000">
                <a:srgbClr val="3148BA"/>
              </a:gs>
              <a:gs pos="100000">
                <a:srgbClr val="3148BA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0" name="Google Shape;80;p14"/>
          <p:cNvSpPr txBox="1"/>
          <p:nvPr>
            <p:ph type="title"/>
          </p:nvPr>
        </p:nvSpPr>
        <p:spPr>
          <a:xfrm>
            <a:off x="331840" y="326223"/>
            <a:ext cx="11487235" cy="5653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4F95FF"/>
              </a:buClr>
              <a:buSzPts val="3600"/>
              <a:buFont typeface="Proxima Nova Extrabold"/>
              <a:buNone/>
              <a:defRPr b="0" i="0" sz="3600" u="none" cap="none" strike="noStrike">
                <a:solidFill>
                  <a:srgbClr val="4F95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Slide_FourColumnsVertical">
  <p:cSld name="TextSlide_FourColumnsVertical">
    <p:bg>
      <p:bgPr>
        <a:solidFill>
          <a:schemeClr val="lt1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5"/>
          <p:cNvSpPr txBox="1"/>
          <p:nvPr>
            <p:ph idx="1" type="body"/>
          </p:nvPr>
        </p:nvSpPr>
        <p:spPr>
          <a:xfrm>
            <a:off x="4265212" y="1255506"/>
            <a:ext cx="7553863" cy="92889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None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None/>
              <a:defRPr b="0" i="0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Noto Sans Symbols"/>
              <a:buNone/>
              <a:defRPr b="0" i="0" sz="105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3" name="Google Shape;83;p15"/>
          <p:cNvSpPr txBox="1"/>
          <p:nvPr>
            <p:ph idx="2" type="body"/>
          </p:nvPr>
        </p:nvSpPr>
        <p:spPr>
          <a:xfrm>
            <a:off x="331841" y="1255506"/>
            <a:ext cx="3514445" cy="928894"/>
          </a:xfrm>
          <a:prstGeom prst="rect">
            <a:avLst/>
          </a:prstGeom>
          <a:gradFill>
            <a:gsLst>
              <a:gs pos="0">
                <a:srgbClr val="4F95FF"/>
              </a:gs>
              <a:gs pos="15000">
                <a:srgbClr val="4F95FF"/>
              </a:gs>
              <a:gs pos="96000">
                <a:srgbClr val="3148BA"/>
              </a:gs>
              <a:gs pos="100000">
                <a:srgbClr val="3148BA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4" name="Google Shape;84;p15"/>
          <p:cNvSpPr txBox="1"/>
          <p:nvPr>
            <p:ph idx="3" type="body"/>
          </p:nvPr>
        </p:nvSpPr>
        <p:spPr>
          <a:xfrm>
            <a:off x="4265212" y="2510809"/>
            <a:ext cx="7553863" cy="92889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None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None/>
              <a:defRPr b="0" i="0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Noto Sans Symbols"/>
              <a:buNone/>
              <a:defRPr b="0" i="0" sz="105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5" name="Google Shape;85;p15"/>
          <p:cNvSpPr txBox="1"/>
          <p:nvPr>
            <p:ph idx="4" type="body"/>
          </p:nvPr>
        </p:nvSpPr>
        <p:spPr>
          <a:xfrm>
            <a:off x="331841" y="2510809"/>
            <a:ext cx="3514445" cy="928894"/>
          </a:xfrm>
          <a:prstGeom prst="rect">
            <a:avLst/>
          </a:prstGeom>
          <a:gradFill>
            <a:gsLst>
              <a:gs pos="0">
                <a:srgbClr val="4F95FF"/>
              </a:gs>
              <a:gs pos="15000">
                <a:srgbClr val="4F95FF"/>
              </a:gs>
              <a:gs pos="96000">
                <a:srgbClr val="3148BA"/>
              </a:gs>
              <a:gs pos="100000">
                <a:srgbClr val="3148BA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6" name="Google Shape;86;p15"/>
          <p:cNvSpPr txBox="1"/>
          <p:nvPr>
            <p:ph idx="5" type="body"/>
          </p:nvPr>
        </p:nvSpPr>
        <p:spPr>
          <a:xfrm>
            <a:off x="4265212" y="3766112"/>
            <a:ext cx="7553863" cy="92889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None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None/>
              <a:defRPr b="0" i="0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Noto Sans Symbols"/>
              <a:buNone/>
              <a:defRPr b="0" i="0" sz="105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7" name="Google Shape;87;p15"/>
          <p:cNvSpPr txBox="1"/>
          <p:nvPr>
            <p:ph idx="6" type="body"/>
          </p:nvPr>
        </p:nvSpPr>
        <p:spPr>
          <a:xfrm>
            <a:off x="331841" y="3766112"/>
            <a:ext cx="3514445" cy="928894"/>
          </a:xfrm>
          <a:prstGeom prst="rect">
            <a:avLst/>
          </a:prstGeom>
          <a:gradFill>
            <a:gsLst>
              <a:gs pos="0">
                <a:srgbClr val="4F95FF"/>
              </a:gs>
              <a:gs pos="15000">
                <a:srgbClr val="4F95FF"/>
              </a:gs>
              <a:gs pos="96000">
                <a:srgbClr val="3148BA"/>
              </a:gs>
              <a:gs pos="100000">
                <a:srgbClr val="3148BA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8" name="Google Shape;88;p15"/>
          <p:cNvSpPr txBox="1"/>
          <p:nvPr>
            <p:ph idx="7" type="body"/>
          </p:nvPr>
        </p:nvSpPr>
        <p:spPr>
          <a:xfrm>
            <a:off x="4265212" y="5021414"/>
            <a:ext cx="7553863" cy="92889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None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None/>
              <a:defRPr b="0" i="0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Noto Sans Symbols"/>
              <a:buNone/>
              <a:defRPr b="0" i="0" sz="105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9" name="Google Shape;89;p15"/>
          <p:cNvSpPr txBox="1"/>
          <p:nvPr>
            <p:ph idx="8" type="body"/>
          </p:nvPr>
        </p:nvSpPr>
        <p:spPr>
          <a:xfrm>
            <a:off x="331841" y="5021414"/>
            <a:ext cx="3514445" cy="928894"/>
          </a:xfrm>
          <a:prstGeom prst="rect">
            <a:avLst/>
          </a:prstGeom>
          <a:gradFill>
            <a:gsLst>
              <a:gs pos="0">
                <a:srgbClr val="4F95FF"/>
              </a:gs>
              <a:gs pos="15000">
                <a:srgbClr val="4F95FF"/>
              </a:gs>
              <a:gs pos="96000">
                <a:srgbClr val="3148BA"/>
              </a:gs>
              <a:gs pos="100000">
                <a:srgbClr val="3148BA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90" name="Google Shape;90;p15"/>
          <p:cNvSpPr txBox="1"/>
          <p:nvPr>
            <p:ph type="title"/>
          </p:nvPr>
        </p:nvSpPr>
        <p:spPr>
          <a:xfrm>
            <a:off x="331840" y="326223"/>
            <a:ext cx="11487235" cy="5653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4F95FF"/>
              </a:buClr>
              <a:buSzPts val="3600"/>
              <a:buFont typeface="Proxima Nova Extrabold"/>
              <a:buNone/>
              <a:defRPr b="0" i="0" sz="3600" u="none" cap="none" strike="noStrike">
                <a:solidFill>
                  <a:srgbClr val="4F95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melineSlide">
  <p:cSld name="TimelineSlide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/>
          <p:nvPr>
            <p:ph idx="1" type="body"/>
          </p:nvPr>
        </p:nvSpPr>
        <p:spPr>
          <a:xfrm>
            <a:off x="336592" y="1585929"/>
            <a:ext cx="1466850" cy="8098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cxnSp>
        <p:nvCxnSpPr>
          <p:cNvPr id="93" name="Google Shape;93;p16"/>
          <p:cNvCxnSpPr/>
          <p:nvPr/>
        </p:nvCxnSpPr>
        <p:spPr>
          <a:xfrm>
            <a:off x="0" y="2271729"/>
            <a:ext cx="121920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94" name="Google Shape;94;p16"/>
          <p:cNvSpPr/>
          <p:nvPr/>
        </p:nvSpPr>
        <p:spPr>
          <a:xfrm>
            <a:off x="263260" y="2203149"/>
            <a:ext cx="137160" cy="137160"/>
          </a:xfrm>
          <a:prstGeom prst="ellipse">
            <a:avLst/>
          </a:prstGeom>
          <a:gradFill>
            <a:gsLst>
              <a:gs pos="0">
                <a:srgbClr val="4F95FF"/>
              </a:gs>
              <a:gs pos="15000">
                <a:srgbClr val="4F95FF"/>
              </a:gs>
              <a:gs pos="96000">
                <a:srgbClr val="3148BA"/>
              </a:gs>
              <a:gs pos="100000">
                <a:srgbClr val="3148BA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5" name="Google Shape;95;p16"/>
          <p:cNvSpPr/>
          <p:nvPr/>
        </p:nvSpPr>
        <p:spPr>
          <a:xfrm>
            <a:off x="2638017" y="2203149"/>
            <a:ext cx="137160" cy="137160"/>
          </a:xfrm>
          <a:prstGeom prst="ellipse">
            <a:avLst/>
          </a:prstGeom>
          <a:gradFill>
            <a:gsLst>
              <a:gs pos="0">
                <a:srgbClr val="4F95FF"/>
              </a:gs>
              <a:gs pos="15000">
                <a:srgbClr val="4F95FF"/>
              </a:gs>
              <a:gs pos="96000">
                <a:srgbClr val="3148BA"/>
              </a:gs>
              <a:gs pos="100000">
                <a:srgbClr val="3148BA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6" name="Google Shape;96;p16"/>
          <p:cNvSpPr/>
          <p:nvPr/>
        </p:nvSpPr>
        <p:spPr>
          <a:xfrm>
            <a:off x="4964844" y="2203149"/>
            <a:ext cx="137160" cy="137160"/>
          </a:xfrm>
          <a:prstGeom prst="ellipse">
            <a:avLst/>
          </a:prstGeom>
          <a:gradFill>
            <a:gsLst>
              <a:gs pos="0">
                <a:srgbClr val="4F95FF"/>
              </a:gs>
              <a:gs pos="15000">
                <a:srgbClr val="4F95FF"/>
              </a:gs>
              <a:gs pos="96000">
                <a:srgbClr val="3148BA"/>
              </a:gs>
              <a:gs pos="100000">
                <a:srgbClr val="3148BA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7" name="Google Shape;97;p16"/>
          <p:cNvSpPr/>
          <p:nvPr/>
        </p:nvSpPr>
        <p:spPr>
          <a:xfrm>
            <a:off x="7333249" y="2203149"/>
            <a:ext cx="137160" cy="137160"/>
          </a:xfrm>
          <a:prstGeom prst="ellipse">
            <a:avLst/>
          </a:prstGeom>
          <a:gradFill>
            <a:gsLst>
              <a:gs pos="0">
                <a:srgbClr val="4F95FF"/>
              </a:gs>
              <a:gs pos="15000">
                <a:srgbClr val="4F95FF"/>
              </a:gs>
              <a:gs pos="96000">
                <a:srgbClr val="3148BA"/>
              </a:gs>
              <a:gs pos="100000">
                <a:srgbClr val="3148BA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8" name="Google Shape;98;p16"/>
          <p:cNvSpPr/>
          <p:nvPr/>
        </p:nvSpPr>
        <p:spPr>
          <a:xfrm>
            <a:off x="9653064" y="2203149"/>
            <a:ext cx="137160" cy="137160"/>
          </a:xfrm>
          <a:prstGeom prst="ellipse">
            <a:avLst/>
          </a:prstGeom>
          <a:gradFill>
            <a:gsLst>
              <a:gs pos="0">
                <a:srgbClr val="4F95FF"/>
              </a:gs>
              <a:gs pos="15000">
                <a:srgbClr val="4F95FF"/>
              </a:gs>
              <a:gs pos="96000">
                <a:srgbClr val="3148BA"/>
              </a:gs>
              <a:gs pos="100000">
                <a:srgbClr val="3148BA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9" name="Google Shape;99;p16"/>
          <p:cNvSpPr txBox="1"/>
          <p:nvPr>
            <p:ph idx="2" type="body"/>
          </p:nvPr>
        </p:nvSpPr>
        <p:spPr>
          <a:xfrm>
            <a:off x="2711399" y="1585929"/>
            <a:ext cx="1466850" cy="8098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00" name="Google Shape;100;p16"/>
          <p:cNvSpPr txBox="1"/>
          <p:nvPr>
            <p:ph idx="3" type="body"/>
          </p:nvPr>
        </p:nvSpPr>
        <p:spPr>
          <a:xfrm>
            <a:off x="5035448" y="1585929"/>
            <a:ext cx="1466850" cy="8098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4" type="body"/>
          </p:nvPr>
        </p:nvSpPr>
        <p:spPr>
          <a:xfrm>
            <a:off x="7384897" y="1585929"/>
            <a:ext cx="1466850" cy="8098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5" type="body"/>
          </p:nvPr>
        </p:nvSpPr>
        <p:spPr>
          <a:xfrm>
            <a:off x="9721644" y="1604979"/>
            <a:ext cx="1466850" cy="8098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03" name="Google Shape;103;p16"/>
          <p:cNvSpPr txBox="1"/>
          <p:nvPr>
            <p:ph idx="6" type="body"/>
          </p:nvPr>
        </p:nvSpPr>
        <p:spPr>
          <a:xfrm>
            <a:off x="336592" y="2667008"/>
            <a:ext cx="1981200" cy="31241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04" name="Google Shape;104;p16"/>
          <p:cNvSpPr txBox="1"/>
          <p:nvPr>
            <p:ph idx="7" type="body"/>
          </p:nvPr>
        </p:nvSpPr>
        <p:spPr>
          <a:xfrm>
            <a:off x="2711399" y="2667008"/>
            <a:ext cx="1981200" cy="31241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05" name="Google Shape;105;p16"/>
          <p:cNvSpPr txBox="1"/>
          <p:nvPr>
            <p:ph idx="8" type="body"/>
          </p:nvPr>
        </p:nvSpPr>
        <p:spPr>
          <a:xfrm>
            <a:off x="5035448" y="2667007"/>
            <a:ext cx="1981200" cy="31241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06" name="Google Shape;106;p16"/>
          <p:cNvSpPr txBox="1"/>
          <p:nvPr>
            <p:ph idx="9" type="body"/>
          </p:nvPr>
        </p:nvSpPr>
        <p:spPr>
          <a:xfrm>
            <a:off x="7384897" y="2667008"/>
            <a:ext cx="1981200" cy="31241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07" name="Google Shape;107;p16"/>
          <p:cNvSpPr txBox="1"/>
          <p:nvPr>
            <p:ph idx="13" type="body"/>
          </p:nvPr>
        </p:nvSpPr>
        <p:spPr>
          <a:xfrm>
            <a:off x="9721644" y="2667007"/>
            <a:ext cx="1981200" cy="31241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08" name="Google Shape;108;p16"/>
          <p:cNvSpPr txBox="1"/>
          <p:nvPr>
            <p:ph type="title"/>
          </p:nvPr>
        </p:nvSpPr>
        <p:spPr>
          <a:xfrm>
            <a:off x="331840" y="326223"/>
            <a:ext cx="11487235" cy="5653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4F95FF"/>
              </a:buClr>
              <a:buSzPts val="3600"/>
              <a:buFont typeface="Proxima Nova Extrabold"/>
              <a:buNone/>
              <a:defRPr b="0" i="0" sz="3600" u="none" cap="none" strike="noStrike">
                <a:solidFill>
                  <a:srgbClr val="4F95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sSlide">
  <p:cSld name="QuotesSlide">
    <p:bg>
      <p:bgPr>
        <a:solidFill>
          <a:schemeClr val="lt1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/>
          <p:nvPr>
            <p:ph type="title"/>
          </p:nvPr>
        </p:nvSpPr>
        <p:spPr>
          <a:xfrm>
            <a:off x="331840" y="1456551"/>
            <a:ext cx="3703131" cy="980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4F95FF"/>
              </a:buClr>
              <a:buSzPts val="3600"/>
              <a:buFont typeface="Proxima Nova Extrabold"/>
              <a:buNone/>
              <a:defRPr b="0" i="0" sz="3600" u="none" cap="none" strike="noStrike">
                <a:solidFill>
                  <a:srgbClr val="4F95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1" name="Google Shape;111;p17"/>
          <p:cNvSpPr txBox="1"/>
          <p:nvPr/>
        </p:nvSpPr>
        <p:spPr>
          <a:xfrm>
            <a:off x="4932868" y="524594"/>
            <a:ext cx="4211132" cy="19234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41300"/>
              <a:buFont typeface="Proxima Nova Extrabold"/>
              <a:buNone/>
            </a:pPr>
            <a:r>
              <a:rPr b="0" i="0" lang="en-US" sz="41300" u="none" cap="none" strike="noStrike">
                <a:solidFill>
                  <a:srgbClr val="F2F2F2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“</a:t>
            </a:r>
            <a:endParaRPr/>
          </a:p>
        </p:txBody>
      </p:sp>
      <p:sp>
        <p:nvSpPr>
          <p:cNvPr id="112" name="Google Shape;112;p17"/>
          <p:cNvSpPr txBox="1"/>
          <p:nvPr>
            <p:ph idx="1" type="body"/>
          </p:nvPr>
        </p:nvSpPr>
        <p:spPr>
          <a:xfrm>
            <a:off x="5121555" y="1456551"/>
            <a:ext cx="6068959" cy="39448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3" name="Google Shape;113;p17"/>
          <p:cNvSpPr txBox="1"/>
          <p:nvPr/>
        </p:nvSpPr>
        <p:spPr>
          <a:xfrm>
            <a:off x="10622468" y="4951652"/>
            <a:ext cx="2295246" cy="8995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00"/>
              <a:buFont typeface="Proxima Nova Extrabold"/>
              <a:buNone/>
            </a:pPr>
            <a:r>
              <a:rPr b="0" i="0" lang="en-US" sz="19900" u="none" cap="none" strike="noStrike">
                <a:solidFill>
                  <a:srgbClr val="F2F2F2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actsSlide">
  <p:cSld name="ContactsSlide">
    <p:bg>
      <p:bgPr>
        <a:solidFill>
          <a:srgbClr val="F2F2F2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8"/>
          <p:cNvSpPr/>
          <p:nvPr/>
        </p:nvSpPr>
        <p:spPr>
          <a:xfrm>
            <a:off x="0" y="0"/>
            <a:ext cx="12192000" cy="2088333"/>
          </a:xfrm>
          <a:prstGeom prst="rect">
            <a:avLst/>
          </a:prstGeom>
          <a:gradFill>
            <a:gsLst>
              <a:gs pos="0">
                <a:srgbClr val="4F95FF"/>
              </a:gs>
              <a:gs pos="15000">
                <a:srgbClr val="4F95FF"/>
              </a:gs>
              <a:gs pos="96000">
                <a:srgbClr val="3148BA"/>
              </a:gs>
              <a:gs pos="100000">
                <a:srgbClr val="3148BA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6" name="Google Shape;116;p18"/>
          <p:cNvSpPr txBox="1"/>
          <p:nvPr>
            <p:ph type="title"/>
          </p:nvPr>
        </p:nvSpPr>
        <p:spPr>
          <a:xfrm>
            <a:off x="393290" y="647700"/>
            <a:ext cx="4818742" cy="10359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marR="0" rtl="0" algn="l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Proxima Nova Extrabold"/>
              <a:buNone/>
              <a:defRPr b="0" i="0" sz="6600" u="none" cap="none" strike="noStrike">
                <a:solidFill>
                  <a:schemeClr val="lt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pic>
        <p:nvPicPr>
          <p:cNvPr descr="Chart, pie chart&#10;&#10;Description automatically generated" id="117" name="Google Shape;117;p18"/>
          <p:cNvPicPr preferRelativeResize="0"/>
          <p:nvPr/>
        </p:nvPicPr>
        <p:blipFill rotWithShape="1">
          <a:blip r:embed="rId2">
            <a:alphaModFix/>
          </a:blip>
          <a:srcRect b="-791" l="0" r="0" t="-1"/>
          <a:stretch/>
        </p:blipFill>
        <p:spPr>
          <a:xfrm rot="4737857">
            <a:off x="10683898" y="1453917"/>
            <a:ext cx="1068426" cy="97470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hart, pie chart&#10;&#10;Description automatically generated" id="118" name="Google Shape;118;p18"/>
          <p:cNvPicPr preferRelativeResize="0"/>
          <p:nvPr/>
        </p:nvPicPr>
        <p:blipFill rotWithShape="1">
          <a:blip r:embed="rId2">
            <a:alphaModFix/>
          </a:blip>
          <a:srcRect b="-791" l="0" r="0" t="48255"/>
          <a:stretch/>
        </p:blipFill>
        <p:spPr>
          <a:xfrm>
            <a:off x="6440557" y="0"/>
            <a:ext cx="2041497" cy="97077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8"/>
          <p:cNvSpPr txBox="1"/>
          <p:nvPr>
            <p:ph idx="1" type="body"/>
          </p:nvPr>
        </p:nvSpPr>
        <p:spPr>
          <a:xfrm>
            <a:off x="393292" y="5046371"/>
            <a:ext cx="2678521" cy="10359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048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9845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95275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Noto Sans Symbols"/>
              <a:buChar char="▪"/>
              <a:defRPr b="0" i="0" sz="105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0" name="Google Shape;120;p18"/>
          <p:cNvSpPr/>
          <p:nvPr>
            <p:ph idx="2" type="pic"/>
          </p:nvPr>
        </p:nvSpPr>
        <p:spPr>
          <a:xfrm>
            <a:off x="393290" y="2679929"/>
            <a:ext cx="1440000" cy="14400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121" name="Google Shape;121;p18"/>
          <p:cNvSpPr txBox="1"/>
          <p:nvPr>
            <p:ph idx="3" type="body"/>
          </p:nvPr>
        </p:nvSpPr>
        <p:spPr>
          <a:xfrm>
            <a:off x="393290" y="4408417"/>
            <a:ext cx="2678521" cy="561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cxnSp>
        <p:nvCxnSpPr>
          <p:cNvPr id="122" name="Google Shape;122;p18"/>
          <p:cNvCxnSpPr/>
          <p:nvPr/>
        </p:nvCxnSpPr>
        <p:spPr>
          <a:xfrm>
            <a:off x="393289" y="4950983"/>
            <a:ext cx="2678522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23" name="Google Shape;123;p18"/>
          <p:cNvSpPr txBox="1"/>
          <p:nvPr>
            <p:ph idx="4" type="body"/>
          </p:nvPr>
        </p:nvSpPr>
        <p:spPr>
          <a:xfrm>
            <a:off x="3302256" y="5046371"/>
            <a:ext cx="2678521" cy="10359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048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9845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95275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Noto Sans Symbols"/>
              <a:buChar char="▪"/>
              <a:defRPr b="0" i="0" sz="105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4" name="Google Shape;124;p18"/>
          <p:cNvSpPr/>
          <p:nvPr>
            <p:ph idx="5" type="pic"/>
          </p:nvPr>
        </p:nvSpPr>
        <p:spPr>
          <a:xfrm>
            <a:off x="3302256" y="2679929"/>
            <a:ext cx="1440000" cy="14400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125" name="Google Shape;125;p18"/>
          <p:cNvSpPr txBox="1"/>
          <p:nvPr>
            <p:ph idx="6" type="body"/>
          </p:nvPr>
        </p:nvSpPr>
        <p:spPr>
          <a:xfrm>
            <a:off x="3302254" y="4408417"/>
            <a:ext cx="2678521" cy="561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cxnSp>
        <p:nvCxnSpPr>
          <p:cNvPr id="126" name="Google Shape;126;p18"/>
          <p:cNvCxnSpPr/>
          <p:nvPr/>
        </p:nvCxnSpPr>
        <p:spPr>
          <a:xfrm>
            <a:off x="3302253" y="4950983"/>
            <a:ext cx="2678522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27" name="Google Shape;127;p18"/>
          <p:cNvSpPr txBox="1"/>
          <p:nvPr>
            <p:ph idx="7" type="body"/>
          </p:nvPr>
        </p:nvSpPr>
        <p:spPr>
          <a:xfrm>
            <a:off x="6211224" y="5046371"/>
            <a:ext cx="2678521" cy="10359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048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9845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95275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Noto Sans Symbols"/>
              <a:buChar char="▪"/>
              <a:defRPr b="0" i="0" sz="105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8" name="Google Shape;128;p18"/>
          <p:cNvSpPr/>
          <p:nvPr>
            <p:ph idx="8" type="pic"/>
          </p:nvPr>
        </p:nvSpPr>
        <p:spPr>
          <a:xfrm>
            <a:off x="6211222" y="2679929"/>
            <a:ext cx="1440000" cy="14400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129" name="Google Shape;129;p18"/>
          <p:cNvSpPr txBox="1"/>
          <p:nvPr>
            <p:ph idx="9" type="body"/>
          </p:nvPr>
        </p:nvSpPr>
        <p:spPr>
          <a:xfrm>
            <a:off x="6211222" y="4408417"/>
            <a:ext cx="2678521" cy="561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cxnSp>
        <p:nvCxnSpPr>
          <p:cNvPr id="130" name="Google Shape;130;p18"/>
          <p:cNvCxnSpPr/>
          <p:nvPr/>
        </p:nvCxnSpPr>
        <p:spPr>
          <a:xfrm>
            <a:off x="6211221" y="4950983"/>
            <a:ext cx="2678522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31" name="Google Shape;131;p18"/>
          <p:cNvSpPr txBox="1"/>
          <p:nvPr>
            <p:ph idx="13" type="body"/>
          </p:nvPr>
        </p:nvSpPr>
        <p:spPr>
          <a:xfrm>
            <a:off x="9120191" y="5046371"/>
            <a:ext cx="2678521" cy="10359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048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9845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95275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Noto Sans Symbols"/>
              <a:buChar char="▪"/>
              <a:defRPr b="0" i="0" sz="105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32" name="Google Shape;132;p18"/>
          <p:cNvSpPr/>
          <p:nvPr>
            <p:ph idx="14" type="pic"/>
          </p:nvPr>
        </p:nvSpPr>
        <p:spPr>
          <a:xfrm>
            <a:off x="9120189" y="2679929"/>
            <a:ext cx="1440000" cy="14400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133" name="Google Shape;133;p18"/>
          <p:cNvSpPr txBox="1"/>
          <p:nvPr>
            <p:ph idx="15" type="body"/>
          </p:nvPr>
        </p:nvSpPr>
        <p:spPr>
          <a:xfrm>
            <a:off x="9120189" y="4408417"/>
            <a:ext cx="2678521" cy="561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cxnSp>
        <p:nvCxnSpPr>
          <p:cNvPr id="134" name="Google Shape;134;p18"/>
          <p:cNvCxnSpPr/>
          <p:nvPr/>
        </p:nvCxnSpPr>
        <p:spPr>
          <a:xfrm>
            <a:off x="9120188" y="4950983"/>
            <a:ext cx="2678522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Slide">
  <p:cSld name="BlankSlide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lagSlide" showMasterSp="0">
  <p:cSld name="FlagSlide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Slide_White">
  <p:cSld name="TitleSlide_White">
    <p:bg>
      <p:bgPr>
        <a:solidFill>
          <a:schemeClr val="lt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hart, pie chart&#10;&#10;Description automatically generated" id="18" name="Google Shape;18;p3"/>
          <p:cNvPicPr preferRelativeResize="0"/>
          <p:nvPr/>
        </p:nvPicPr>
        <p:blipFill rotWithShape="1">
          <a:blip r:embed="rId2">
            <a:alphaModFix/>
          </a:blip>
          <a:srcRect b="50000" l="0" r="0" t="0"/>
          <a:stretch/>
        </p:blipFill>
        <p:spPr>
          <a:xfrm>
            <a:off x="6443329" y="5288949"/>
            <a:ext cx="3467100" cy="156905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hart, pie chart&#10;&#10;Description automatically generated" id="19" name="Google Shape;19;p3"/>
          <p:cNvPicPr preferRelativeResize="0"/>
          <p:nvPr/>
        </p:nvPicPr>
        <p:blipFill rotWithShape="1">
          <a:blip r:embed="rId2">
            <a:alphaModFix/>
          </a:blip>
          <a:srcRect b="0" l="0" r="30136" t="0"/>
          <a:stretch/>
        </p:blipFill>
        <p:spPr>
          <a:xfrm>
            <a:off x="10543759" y="3272682"/>
            <a:ext cx="1648242" cy="2135374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3"/>
          <p:cNvSpPr txBox="1"/>
          <p:nvPr>
            <p:ph idx="1" type="body"/>
          </p:nvPr>
        </p:nvSpPr>
        <p:spPr>
          <a:xfrm>
            <a:off x="393290" y="6230885"/>
            <a:ext cx="3467100" cy="2952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type="title"/>
          </p:nvPr>
        </p:nvSpPr>
        <p:spPr>
          <a:xfrm>
            <a:off x="-108483" y="142326"/>
            <a:ext cx="11466870" cy="49488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marR="0" rtl="0" algn="l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rgbClr val="4F95FF"/>
              </a:buClr>
              <a:buSzPts val="15000"/>
              <a:buFont typeface="Proxima Nova Extrabold"/>
              <a:buNone/>
              <a:defRPr b="0" i="0" sz="15000" u="none" cap="none" strike="noStrike">
                <a:solidFill>
                  <a:srgbClr val="4F95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Slide_Gradient" showMasterSp="0">
  <p:cSld name="SectionSlide_Gradient">
    <p:bg>
      <p:bgPr>
        <a:gradFill>
          <a:gsLst>
            <a:gs pos="0">
              <a:srgbClr val="4F95FF"/>
            </a:gs>
            <a:gs pos="15000">
              <a:srgbClr val="4F95FF"/>
            </a:gs>
            <a:gs pos="96000">
              <a:srgbClr val="3148BA"/>
            </a:gs>
            <a:gs pos="100000">
              <a:srgbClr val="3148BA"/>
            </a:gs>
          </a:gsLst>
          <a:path path="circle">
            <a:fillToRect l="100%" t="100%"/>
          </a:path>
          <a:tileRect b="-100%" r="-100%"/>
        </a:gra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hart, pie chart&#10;&#10;Description automatically generated" id="139" name="Google Shape;139;p21"/>
          <p:cNvPicPr preferRelativeResize="0"/>
          <p:nvPr/>
        </p:nvPicPr>
        <p:blipFill rotWithShape="1">
          <a:blip r:embed="rId2">
            <a:alphaModFix/>
          </a:blip>
          <a:srcRect b="50000" l="0" r="0" t="0"/>
          <a:stretch/>
        </p:blipFill>
        <p:spPr>
          <a:xfrm>
            <a:off x="549425" y="5288949"/>
            <a:ext cx="3467100" cy="156905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hart, pie chart&#10;&#10;Description automatically generated" id="140" name="Google Shape;140;p21"/>
          <p:cNvPicPr preferRelativeResize="0"/>
          <p:nvPr/>
        </p:nvPicPr>
        <p:blipFill rotWithShape="1">
          <a:blip r:embed="rId2">
            <a:alphaModFix/>
          </a:blip>
          <a:srcRect b="0" l="0" r="-1085" t="0"/>
          <a:stretch/>
        </p:blipFill>
        <p:spPr>
          <a:xfrm rot="4993479">
            <a:off x="8621725" y="4910321"/>
            <a:ext cx="1317302" cy="1179505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1"/>
          <p:cNvSpPr txBox="1"/>
          <p:nvPr>
            <p:ph type="title"/>
          </p:nvPr>
        </p:nvSpPr>
        <p:spPr>
          <a:xfrm>
            <a:off x="331839" y="634298"/>
            <a:ext cx="11528315" cy="48006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400"/>
              <a:buFont typeface="Proxima Nova Extrabold"/>
              <a:buNone/>
              <a:defRPr b="0" i="0" sz="10400" u="none" cap="none" strike="noStrike">
                <a:solidFill>
                  <a:schemeClr val="lt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pic>
        <p:nvPicPr>
          <p:cNvPr id="142" name="Google Shape;14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726991" y="6330554"/>
            <a:ext cx="1133169" cy="1956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Slide">
  <p:cSld name="AgendaSlide">
    <p:bg>
      <p:bgPr>
        <a:solidFill>
          <a:schemeClr val="lt1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/>
          <p:nvPr/>
        </p:nvSpPr>
        <p:spPr>
          <a:xfrm>
            <a:off x="0" y="0"/>
            <a:ext cx="4818743" cy="6858000"/>
          </a:xfrm>
          <a:prstGeom prst="rect">
            <a:avLst/>
          </a:prstGeom>
          <a:gradFill>
            <a:gsLst>
              <a:gs pos="0">
                <a:srgbClr val="4F95FF"/>
              </a:gs>
              <a:gs pos="15000">
                <a:srgbClr val="4F95FF"/>
              </a:gs>
              <a:gs pos="96000">
                <a:srgbClr val="3148BA"/>
              </a:gs>
              <a:gs pos="100000">
                <a:srgbClr val="3148BA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descr="Icon&#10;&#10;Description automatically generated" id="24" name="Google Shape;24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2800001" y="3948781"/>
            <a:ext cx="2670069" cy="2924629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4"/>
          <p:cNvSpPr txBox="1"/>
          <p:nvPr>
            <p:ph type="title"/>
          </p:nvPr>
        </p:nvSpPr>
        <p:spPr>
          <a:xfrm>
            <a:off x="393290" y="647700"/>
            <a:ext cx="3975510" cy="10359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marR="0" rtl="0" algn="l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Proxima Nova Extrabold"/>
              <a:buNone/>
              <a:defRPr b="0" i="0" sz="6600" u="none" cap="none" strike="noStrike">
                <a:solidFill>
                  <a:schemeClr val="lt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5470069" y="647700"/>
            <a:ext cx="6349005" cy="55244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048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9845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95275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Noto Sans Symbols"/>
              <a:buChar char="▪"/>
              <a:defRPr b="0" i="0" sz="105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Slide_Black">
  <p:cSld name="SectionSlide_Black">
    <p:bg>
      <p:bgPr>
        <a:solidFill>
          <a:schemeClr val="dk1"/>
        </a:solid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hart, pie chart&#10;&#10;Description automatically generated" id="28" name="Google Shape;28;p5"/>
          <p:cNvPicPr preferRelativeResize="0"/>
          <p:nvPr/>
        </p:nvPicPr>
        <p:blipFill rotWithShape="1">
          <a:blip r:embed="rId2">
            <a:alphaModFix/>
          </a:blip>
          <a:srcRect b="0" l="0" r="-1085" t="0"/>
          <a:stretch/>
        </p:blipFill>
        <p:spPr>
          <a:xfrm rot="4993479">
            <a:off x="8621725" y="4910321"/>
            <a:ext cx="1317302" cy="117950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hart, pie chart&#10;&#10;Description automatically generated" id="29" name="Google Shape;29;p5"/>
          <p:cNvPicPr preferRelativeResize="0"/>
          <p:nvPr/>
        </p:nvPicPr>
        <p:blipFill rotWithShape="1">
          <a:blip r:embed="rId2">
            <a:alphaModFix/>
          </a:blip>
          <a:srcRect b="50000" l="0" r="0" t="0"/>
          <a:stretch/>
        </p:blipFill>
        <p:spPr>
          <a:xfrm>
            <a:off x="549425" y="5288949"/>
            <a:ext cx="3467100" cy="1569052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5"/>
          <p:cNvSpPr txBox="1"/>
          <p:nvPr>
            <p:ph type="title"/>
          </p:nvPr>
        </p:nvSpPr>
        <p:spPr>
          <a:xfrm>
            <a:off x="331840" y="634298"/>
            <a:ext cx="11468274" cy="48006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rgbClr val="4F95FF"/>
              </a:buClr>
              <a:buSzPts val="10400"/>
              <a:buFont typeface="Proxima Nova Extrabold"/>
              <a:buNone/>
              <a:defRPr b="0" i="0" sz="10400" u="none" cap="none" strike="noStrike">
                <a:solidFill>
                  <a:srgbClr val="4F95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pic>
        <p:nvPicPr>
          <p:cNvPr id="31" name="Google Shape;31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726991" y="6330554"/>
            <a:ext cx="1133169" cy="1956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Slide_White">
  <p:cSld name="SectionSlide_White">
    <p:bg>
      <p:bgPr>
        <a:solidFill>
          <a:schemeClr val="lt1"/>
        </a:solid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hart, pie chart&#10;&#10;Description automatically generated" id="33" name="Google Shape;33;p6"/>
          <p:cNvPicPr preferRelativeResize="0"/>
          <p:nvPr/>
        </p:nvPicPr>
        <p:blipFill rotWithShape="1">
          <a:blip r:embed="rId2">
            <a:alphaModFix/>
          </a:blip>
          <a:srcRect b="50000" l="0" r="0" t="0"/>
          <a:stretch/>
        </p:blipFill>
        <p:spPr>
          <a:xfrm>
            <a:off x="549425" y="5288949"/>
            <a:ext cx="3467100" cy="156905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hart, pie chart&#10;&#10;Description automatically generated" id="34" name="Google Shape;34;p6"/>
          <p:cNvPicPr preferRelativeResize="0"/>
          <p:nvPr/>
        </p:nvPicPr>
        <p:blipFill rotWithShape="1">
          <a:blip r:embed="rId2">
            <a:alphaModFix/>
          </a:blip>
          <a:srcRect b="0" l="0" r="-1085" t="0"/>
          <a:stretch/>
        </p:blipFill>
        <p:spPr>
          <a:xfrm rot="4993479">
            <a:off x="8621725" y="4910321"/>
            <a:ext cx="1317302" cy="117950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6"/>
          <p:cNvSpPr txBox="1"/>
          <p:nvPr>
            <p:ph type="title"/>
          </p:nvPr>
        </p:nvSpPr>
        <p:spPr>
          <a:xfrm>
            <a:off x="331840" y="634298"/>
            <a:ext cx="11468274" cy="48006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rgbClr val="4F95FF"/>
              </a:buClr>
              <a:buSzPts val="10400"/>
              <a:buFont typeface="Proxima Nova Extrabold"/>
              <a:buNone/>
              <a:defRPr b="0" i="0" sz="10400" u="none" cap="none" strike="noStrike">
                <a:solidFill>
                  <a:srgbClr val="4F95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Slide_Title&amp;Body">
  <p:cSld name="TextSlide_Title&amp;Body">
    <p:bg>
      <p:bgPr>
        <a:solidFill>
          <a:schemeClr val="lt1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31841" y="1258529"/>
            <a:ext cx="11487234" cy="46197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31840" y="326223"/>
            <a:ext cx="11487235" cy="5653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4F95FF"/>
              </a:buClr>
              <a:buSzPts val="3600"/>
              <a:buFont typeface="Proxima Nova Extrabold"/>
              <a:buNone/>
              <a:defRPr b="0" i="0" sz="3600" u="none" cap="none" strike="noStrike">
                <a:solidFill>
                  <a:srgbClr val="4F95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extSlide_Title&amp;Body">
  <p:cSld name="1_TextSlide_Title&amp;Body">
    <p:bg>
      <p:bgPr>
        <a:solidFill>
          <a:schemeClr val="dk1"/>
        </a:soli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idx="1" type="body"/>
          </p:nvPr>
        </p:nvSpPr>
        <p:spPr>
          <a:xfrm>
            <a:off x="331841" y="1258529"/>
            <a:ext cx="11487234" cy="46197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1" name="Google Shape;41;p8"/>
          <p:cNvSpPr txBox="1"/>
          <p:nvPr>
            <p:ph type="title"/>
          </p:nvPr>
        </p:nvSpPr>
        <p:spPr>
          <a:xfrm>
            <a:off x="331840" y="326223"/>
            <a:ext cx="11487235" cy="5653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4F95FF"/>
              </a:buClr>
              <a:buSzPts val="3600"/>
              <a:buFont typeface="Proxima Nova Extrabold"/>
              <a:buNone/>
              <a:defRPr b="0" i="0" sz="3600" u="none" cap="none" strike="noStrike">
                <a:solidFill>
                  <a:srgbClr val="4F95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pic>
        <p:nvPicPr>
          <p:cNvPr id="42" name="Google Shape;42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726991" y="6330554"/>
            <a:ext cx="1133169" cy="1956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Slide_TwoColumns">
  <p:cSld name="TextSlide_TwoColumns">
    <p:bg>
      <p:bgPr>
        <a:solidFill>
          <a:schemeClr val="lt1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 txBox="1"/>
          <p:nvPr>
            <p:ph idx="1" type="body"/>
          </p:nvPr>
        </p:nvSpPr>
        <p:spPr>
          <a:xfrm>
            <a:off x="331840" y="1258529"/>
            <a:ext cx="5378245" cy="49136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302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048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9845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95275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Noto Sans Symbols"/>
              <a:buChar char="▪"/>
              <a:defRPr b="0" i="0" sz="105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2" type="body"/>
          </p:nvPr>
        </p:nvSpPr>
        <p:spPr>
          <a:xfrm>
            <a:off x="6440831" y="1258529"/>
            <a:ext cx="5378244" cy="49136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302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048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9845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95275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Noto Sans Symbols"/>
              <a:buChar char="▪"/>
              <a:defRPr b="0" i="0" sz="105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31840" y="326223"/>
            <a:ext cx="11487235" cy="5653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4F95FF"/>
              </a:buClr>
              <a:buSzPts val="3600"/>
              <a:buFont typeface="Proxima Nova Extrabold"/>
              <a:buNone/>
              <a:defRPr b="0" i="0" sz="3600" u="none" cap="none" strike="noStrike">
                <a:solidFill>
                  <a:srgbClr val="4F95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Slide_ThreeColumns">
  <p:cSld name="TextSlide_ThreeColumns">
    <p:bg>
      <p:bgPr>
        <a:solidFill>
          <a:schemeClr val="lt1"/>
        </a:solidFill>
      </p:bgPr>
    </p:bg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 txBox="1"/>
          <p:nvPr>
            <p:ph idx="1" type="body"/>
          </p:nvPr>
        </p:nvSpPr>
        <p:spPr>
          <a:xfrm>
            <a:off x="331840" y="1258529"/>
            <a:ext cx="3364387" cy="49136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302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048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9845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95275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Noto Sans Symbols"/>
              <a:buChar char="▪"/>
              <a:defRPr b="0" i="0" sz="105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9" name="Google Shape;49;p10"/>
          <p:cNvSpPr txBox="1"/>
          <p:nvPr>
            <p:ph idx="2" type="body"/>
          </p:nvPr>
        </p:nvSpPr>
        <p:spPr>
          <a:xfrm>
            <a:off x="4389576" y="1258529"/>
            <a:ext cx="3364387" cy="49136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302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048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9845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95275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Noto Sans Symbols"/>
              <a:buChar char="▪"/>
              <a:defRPr b="0" i="0" sz="105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0" name="Google Shape;50;p10"/>
          <p:cNvSpPr txBox="1"/>
          <p:nvPr>
            <p:ph idx="3" type="body"/>
          </p:nvPr>
        </p:nvSpPr>
        <p:spPr>
          <a:xfrm>
            <a:off x="8447313" y="1258529"/>
            <a:ext cx="3371762" cy="49136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302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048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9845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95275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Noto Sans Symbols"/>
              <a:buChar char="▪"/>
              <a:defRPr b="0" i="0" sz="105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1" name="Google Shape;51;p10"/>
          <p:cNvSpPr txBox="1"/>
          <p:nvPr>
            <p:ph type="title"/>
          </p:nvPr>
        </p:nvSpPr>
        <p:spPr>
          <a:xfrm>
            <a:off x="331840" y="326223"/>
            <a:ext cx="11487235" cy="5653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4F95FF"/>
              </a:buClr>
              <a:buSzPts val="3600"/>
              <a:buFont typeface="Proxima Nova Extrabold"/>
              <a:buNone/>
              <a:defRPr b="0" i="0" sz="3600" u="none" cap="none" strike="noStrike">
                <a:solidFill>
                  <a:srgbClr val="4F95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10.xml"/><Relationship Id="rId22" Type="http://schemas.openxmlformats.org/officeDocument/2006/relationships/theme" Target="../theme/theme2.xml"/><Relationship Id="rId10" Type="http://schemas.openxmlformats.org/officeDocument/2006/relationships/slideLayout" Target="../slideLayouts/slideLayout9.xml"/><Relationship Id="rId21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slideLayout" Target="../slideLayouts/slideLayout18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10726991" y="6330554"/>
            <a:ext cx="1133169" cy="195606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pos="432">
          <p15:clr>
            <a:srgbClr val="F26B43"/>
          </p15:clr>
        </p15:guide>
        <p15:guide id="4" pos="7248">
          <p15:clr>
            <a:srgbClr val="F26B43"/>
          </p15:clr>
        </p15:guide>
        <p15:guide id="5" orient="horz" pos="432">
          <p15:clr>
            <a:srgbClr val="F26B43"/>
          </p15:clr>
        </p15:guide>
        <p15:guide id="6" orient="horz" pos="864">
          <p15:clr>
            <a:srgbClr val="F26B43"/>
          </p15:clr>
        </p15:guide>
        <p15:guide id="7" orient="horz" pos="3456">
          <p15:clr>
            <a:srgbClr val="F26B43"/>
          </p15:clr>
        </p15:guide>
        <p15:guide id="8" orient="horz" pos="3888">
          <p15:clr>
            <a:srgbClr val="F26B43"/>
          </p15:clr>
        </p15:guide>
        <p15:guide id="9" pos="1680">
          <p15:clr>
            <a:srgbClr val="F26B43"/>
          </p15:clr>
        </p15:guide>
        <p15:guide id="10" pos="1824">
          <p15:clr>
            <a:srgbClr val="F26B43"/>
          </p15:clr>
        </p15:guide>
        <p15:guide id="11" pos="2616">
          <p15:clr>
            <a:srgbClr val="F26B43"/>
          </p15:clr>
        </p15:guide>
        <p15:guide id="12" pos="3072">
          <p15:clr>
            <a:srgbClr val="F26B43"/>
          </p15:clr>
        </p15:guide>
        <p15:guide id="13" pos="2760">
          <p15:clr>
            <a:srgbClr val="F26B43"/>
          </p15:clr>
        </p15:guide>
        <p15:guide id="14" pos="3216">
          <p15:clr>
            <a:srgbClr val="F26B43"/>
          </p15:clr>
        </p15:guide>
        <p15:guide id="15" pos="4464">
          <p15:clr>
            <a:srgbClr val="F26B43"/>
          </p15:clr>
        </p15:guide>
        <p15:guide id="16" pos="4608">
          <p15:clr>
            <a:srgbClr val="F26B43"/>
          </p15:clr>
        </p15:guide>
        <p15:guide id="17" pos="4920">
          <p15:clr>
            <a:srgbClr val="F26B43"/>
          </p15:clr>
        </p15:guide>
        <p15:guide id="18" pos="5064">
          <p15:clr>
            <a:srgbClr val="F26B43"/>
          </p15:clr>
        </p15:guide>
        <p15:guide id="19" pos="5856">
          <p15:clr>
            <a:srgbClr val="F26B43"/>
          </p15:clr>
        </p15:guide>
        <p15:guide id="20" pos="6000">
          <p15:clr>
            <a:srgbClr val="F26B43"/>
          </p15:clr>
        </p15:guide>
        <p15:guide id="21" orient="horz" pos="1296">
          <p15:clr>
            <a:srgbClr val="F26B43"/>
          </p15:clr>
        </p15:guide>
        <p15:guide id="22" orient="horz" pos="1728">
          <p15:clr>
            <a:srgbClr val="F26B43"/>
          </p15:clr>
        </p15:guide>
        <p15:guide id="23" pos="3768">
          <p15:clr>
            <a:srgbClr val="F26B43"/>
          </p15:clr>
        </p15:guide>
        <p15:guide id="24" pos="391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2.png"/><Relationship Id="rId4" Type="http://schemas.openxmlformats.org/officeDocument/2006/relationships/image" Target="../media/image16.png"/><Relationship Id="rId5" Type="http://schemas.openxmlformats.org/officeDocument/2006/relationships/image" Target="../media/image3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9.png"/><Relationship Id="rId4" Type="http://schemas.openxmlformats.org/officeDocument/2006/relationships/image" Target="../media/image3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4.png"/><Relationship Id="rId4" Type="http://schemas.openxmlformats.org/officeDocument/2006/relationships/image" Target="../media/image2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1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3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6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4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1.png"/><Relationship Id="rId4" Type="http://schemas.openxmlformats.org/officeDocument/2006/relationships/image" Target="../media/image37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6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44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1" Type="http://schemas.openxmlformats.org/officeDocument/2006/relationships/image" Target="../media/image43.png"/><Relationship Id="rId10" Type="http://schemas.openxmlformats.org/officeDocument/2006/relationships/image" Target="../media/image48.png"/><Relationship Id="rId13" Type="http://schemas.openxmlformats.org/officeDocument/2006/relationships/image" Target="../media/image40.png"/><Relationship Id="rId12" Type="http://schemas.openxmlformats.org/officeDocument/2006/relationships/image" Target="../media/image39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28.png"/><Relationship Id="rId4" Type="http://schemas.openxmlformats.org/officeDocument/2006/relationships/image" Target="../media/image35.png"/><Relationship Id="rId9" Type="http://schemas.openxmlformats.org/officeDocument/2006/relationships/image" Target="../media/image47.png"/><Relationship Id="rId14" Type="http://schemas.openxmlformats.org/officeDocument/2006/relationships/image" Target="../media/image41.png"/><Relationship Id="rId5" Type="http://schemas.openxmlformats.org/officeDocument/2006/relationships/image" Target="../media/image50.png"/><Relationship Id="rId6" Type="http://schemas.openxmlformats.org/officeDocument/2006/relationships/image" Target="../media/image49.png"/><Relationship Id="rId7" Type="http://schemas.openxmlformats.org/officeDocument/2006/relationships/image" Target="../media/image46.png"/><Relationship Id="rId8" Type="http://schemas.openxmlformats.org/officeDocument/2006/relationships/image" Target="../media/image52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51.png"/><Relationship Id="rId4" Type="http://schemas.openxmlformats.org/officeDocument/2006/relationships/image" Target="../media/image45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56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Relationship Id="rId4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7.png"/><Relationship Id="rId4" Type="http://schemas.openxmlformats.org/officeDocument/2006/relationships/image" Target="../media/image8.png"/><Relationship Id="rId5" Type="http://schemas.openxmlformats.org/officeDocument/2006/relationships/image" Target="../media/image15.png"/><Relationship Id="rId6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2"/>
          <p:cNvSpPr txBox="1"/>
          <p:nvPr>
            <p:ph idx="1" type="body"/>
          </p:nvPr>
        </p:nvSpPr>
        <p:spPr>
          <a:xfrm>
            <a:off x="393290" y="6230885"/>
            <a:ext cx="3467100" cy="2952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r>
              <a:rPr lang="en-US" sz="1800"/>
              <a:t>by Dmytro Dobrietsov</a:t>
            </a:r>
            <a:endParaRPr sz="1800"/>
          </a:p>
        </p:txBody>
      </p:sp>
      <p:sp>
        <p:nvSpPr>
          <p:cNvPr id="149" name="Google Shape;149;p22"/>
          <p:cNvSpPr txBox="1"/>
          <p:nvPr>
            <p:ph type="title"/>
          </p:nvPr>
        </p:nvSpPr>
        <p:spPr>
          <a:xfrm>
            <a:off x="-108475" y="142325"/>
            <a:ext cx="11466900" cy="60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800"/>
              <a:t>Understanding OOP, Classes, Main principles. Modules, Include. Prepend. Extend. Mixins</a:t>
            </a:r>
            <a:endParaRPr sz="10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1"/>
          <p:cNvSpPr txBox="1"/>
          <p:nvPr>
            <p:ph idx="1" type="body"/>
          </p:nvPr>
        </p:nvSpPr>
        <p:spPr>
          <a:xfrm>
            <a:off x="331850" y="891725"/>
            <a:ext cx="11487300" cy="2112000"/>
          </a:xfrm>
          <a:prstGeom prst="rect">
            <a:avLst/>
          </a:prstGeom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-361950" lvl="0" marL="457200" rtl="0" algn="l">
              <a:spcBef>
                <a:spcPts val="1000"/>
              </a:spcBef>
              <a:spcAft>
                <a:spcPts val="0"/>
              </a:spcAft>
              <a:buSzPts val="2100"/>
              <a:buFont typeface="Open Sans Medium"/>
              <a:buChar char="●"/>
            </a:pPr>
            <a:r>
              <a:rPr lang="en-US" sz="2100">
                <a:latin typeface="Open Sans Medium"/>
                <a:ea typeface="Open Sans Medium"/>
                <a:cs typeface="Open Sans Medium"/>
                <a:sym typeface="Open Sans Medium"/>
              </a:rPr>
              <a:t>Class – a recipe, template, or mold for objects.</a:t>
            </a:r>
            <a:endParaRPr sz="2100"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Font typeface="Open Sans Medium"/>
              <a:buChar char="●"/>
            </a:pPr>
            <a:r>
              <a:rPr lang="en-US" sz="2100">
                <a:latin typeface="Open Sans Medium"/>
                <a:ea typeface="Open Sans Medium"/>
                <a:cs typeface="Open Sans Medium"/>
                <a:sym typeface="Open Sans Medium"/>
              </a:rPr>
              <a:t>Object – a specific instance of a class created based on that template.</a:t>
            </a:r>
            <a:endParaRPr sz="2100"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Font typeface="Open Sans Medium"/>
              <a:buChar char="●"/>
            </a:pPr>
            <a:r>
              <a:rPr lang="en-US" sz="2100">
                <a:latin typeface="Open Sans Medium"/>
                <a:ea typeface="Open Sans Medium"/>
                <a:cs typeface="Open Sans Medium"/>
                <a:sym typeface="Open Sans Medium"/>
              </a:rPr>
              <a:t>Each object is unique (like a pizza: they seem the same, but each one tastes slightly different).</a:t>
            </a:r>
            <a:endParaRPr sz="2100"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Font typeface="Open Sans Medium"/>
              <a:buChar char="●"/>
            </a:pPr>
            <a:r>
              <a:rPr lang="en-US" sz="2100">
                <a:latin typeface="Open Sans Medium"/>
                <a:ea typeface="Open Sans Medium"/>
                <a:cs typeface="Open Sans Medium"/>
                <a:sym typeface="Open Sans Medium"/>
              </a:rPr>
              <a:t>Methods – what an object can do.</a:t>
            </a:r>
            <a:endParaRPr sz="2100"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Font typeface="Open Sans Medium"/>
              <a:buChar char="●"/>
            </a:pPr>
            <a:r>
              <a:rPr lang="en-US" sz="2100">
                <a:latin typeface="Open Sans Medium"/>
                <a:ea typeface="Open Sans Medium"/>
                <a:cs typeface="Open Sans Medium"/>
                <a:sym typeface="Open Sans Medium"/>
              </a:rPr>
              <a:t>Properties – characteristics that describe an object.</a:t>
            </a:r>
            <a:endParaRPr sz="2600"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sp>
        <p:nvSpPr>
          <p:cNvPr id="223" name="Google Shape;223;p31"/>
          <p:cNvSpPr txBox="1"/>
          <p:nvPr>
            <p:ph type="title"/>
          </p:nvPr>
        </p:nvSpPr>
        <p:spPr>
          <a:xfrm>
            <a:off x="331840" y="326223"/>
            <a:ext cx="11487300" cy="565500"/>
          </a:xfrm>
          <a:prstGeom prst="rect">
            <a:avLst/>
          </a:prstGeom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00"/>
              <a:t>What to Remember</a:t>
            </a:r>
            <a:r>
              <a:rPr lang="en-US" sz="4100"/>
              <a:t> (To feel like a pro 😎)</a:t>
            </a:r>
            <a:r>
              <a:rPr lang="en-US" sz="4100"/>
              <a:t>:</a:t>
            </a:r>
            <a:endParaRPr sz="4100"/>
          </a:p>
        </p:txBody>
      </p:sp>
      <p:pic>
        <p:nvPicPr>
          <p:cNvPr id="224" name="Google Shape;22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5675" y="3003725"/>
            <a:ext cx="6910726" cy="362575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2"/>
          <p:cNvSpPr txBox="1"/>
          <p:nvPr>
            <p:ph type="title"/>
          </p:nvPr>
        </p:nvSpPr>
        <p:spPr>
          <a:xfrm>
            <a:off x="331840" y="634298"/>
            <a:ext cx="11468400" cy="480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0"/>
              <a:t>Main principles</a:t>
            </a:r>
            <a:endParaRPr sz="20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3"/>
          <p:cNvSpPr txBox="1"/>
          <p:nvPr>
            <p:ph idx="1" type="body"/>
          </p:nvPr>
        </p:nvSpPr>
        <p:spPr>
          <a:xfrm>
            <a:off x="4265212" y="1255506"/>
            <a:ext cx="7554000" cy="928800"/>
          </a:xfrm>
          <a:prstGeom prst="rect">
            <a:avLst/>
          </a:prstGeom>
        </p:spPr>
        <p:txBody>
          <a:bodyPr anchorCtr="0" anchor="ctr" bIns="45700" lIns="0" spcFirstLastPara="1" rIns="91425" wrap="square" tIns="45700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500"/>
              <a:t>Hiding an object's internal state and implementation details from the outside world.</a:t>
            </a:r>
            <a:endParaRPr sz="1500"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US" sz="1500"/>
              <a:t>Example</a:t>
            </a:r>
            <a:r>
              <a:rPr lang="en-US" sz="1500"/>
              <a:t>: You use a microwave by pressing buttons on the outside without knowing how it works inside.</a:t>
            </a:r>
            <a:endParaRPr sz="2800"/>
          </a:p>
        </p:txBody>
      </p:sp>
      <p:sp>
        <p:nvSpPr>
          <p:cNvPr id="237" name="Google Shape;237;p33"/>
          <p:cNvSpPr txBox="1"/>
          <p:nvPr>
            <p:ph type="title"/>
          </p:nvPr>
        </p:nvSpPr>
        <p:spPr>
          <a:xfrm>
            <a:off x="331840" y="326223"/>
            <a:ext cx="11487300" cy="565500"/>
          </a:xfrm>
          <a:prstGeom prst="rect">
            <a:avLst/>
          </a:prstGeom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00"/>
              <a:t>OOP is based on four main principles, which are easy to remember:</a:t>
            </a:r>
            <a:endParaRPr sz="3400"/>
          </a:p>
        </p:txBody>
      </p:sp>
      <p:sp>
        <p:nvSpPr>
          <p:cNvPr id="238" name="Google Shape;238;p33"/>
          <p:cNvSpPr txBox="1"/>
          <p:nvPr>
            <p:ph idx="2" type="body"/>
          </p:nvPr>
        </p:nvSpPr>
        <p:spPr>
          <a:xfrm>
            <a:off x="331841" y="1255506"/>
            <a:ext cx="3514500" cy="928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2000"/>
              <a:t>Encapsulation </a:t>
            </a:r>
            <a:endParaRPr sz="2000"/>
          </a:p>
        </p:txBody>
      </p:sp>
      <p:sp>
        <p:nvSpPr>
          <p:cNvPr id="239" name="Google Shape;239;p33"/>
          <p:cNvSpPr txBox="1"/>
          <p:nvPr>
            <p:ph idx="3" type="body"/>
          </p:nvPr>
        </p:nvSpPr>
        <p:spPr>
          <a:xfrm>
            <a:off x="4265212" y="2510809"/>
            <a:ext cx="7554000" cy="928800"/>
          </a:xfrm>
          <a:prstGeom prst="rect">
            <a:avLst/>
          </a:prstGeom>
        </p:spPr>
        <p:txBody>
          <a:bodyPr anchorCtr="0" anchor="ctr" bIns="45700" lIns="0" spcFirstLastPara="1" rIns="91425" wrap="square" tIns="45700">
            <a:noAutofit/>
          </a:bodyPr>
          <a:lstStyle/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/>
              <a:t>A mechanism for creating new classes based on existing ones while inheriting their properties and methods.</a:t>
            </a:r>
            <a:endParaRPr sz="1500"/>
          </a:p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1500"/>
              <a:t>Example</a:t>
            </a:r>
            <a:r>
              <a:rPr lang="en-US" sz="1500"/>
              <a:t>: A child inherits their parents' eye color.</a:t>
            </a:r>
            <a:endParaRPr sz="2400"/>
          </a:p>
        </p:txBody>
      </p:sp>
      <p:sp>
        <p:nvSpPr>
          <p:cNvPr id="240" name="Google Shape;240;p33"/>
          <p:cNvSpPr txBox="1"/>
          <p:nvPr>
            <p:ph idx="4" type="body"/>
          </p:nvPr>
        </p:nvSpPr>
        <p:spPr>
          <a:xfrm>
            <a:off x="331841" y="2510809"/>
            <a:ext cx="3514500" cy="928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/>
              <a:t>Inheritance </a:t>
            </a:r>
            <a:endParaRPr sz="2000"/>
          </a:p>
        </p:txBody>
      </p:sp>
      <p:sp>
        <p:nvSpPr>
          <p:cNvPr id="241" name="Google Shape;241;p33"/>
          <p:cNvSpPr txBox="1"/>
          <p:nvPr>
            <p:ph idx="5" type="body"/>
          </p:nvPr>
        </p:nvSpPr>
        <p:spPr>
          <a:xfrm>
            <a:off x="4265212" y="3766112"/>
            <a:ext cx="7554000" cy="928800"/>
          </a:xfrm>
          <a:prstGeom prst="rect">
            <a:avLst/>
          </a:prstGeom>
        </p:spPr>
        <p:txBody>
          <a:bodyPr anchorCtr="0" anchor="ctr" bIns="4570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/>
              <a:t>He ability of one interface to take different forms and perform different actions.</a:t>
            </a:r>
            <a:endParaRPr sz="15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1500"/>
              <a:t>Example</a:t>
            </a:r>
            <a:r>
              <a:rPr lang="en-US" sz="1500"/>
              <a:t>: The same USB port is used to connect various devices (phones, mice, keyboards, etc.)</a:t>
            </a:r>
            <a:endParaRPr sz="2000"/>
          </a:p>
        </p:txBody>
      </p:sp>
      <p:sp>
        <p:nvSpPr>
          <p:cNvPr id="242" name="Google Shape;242;p33"/>
          <p:cNvSpPr txBox="1"/>
          <p:nvPr>
            <p:ph idx="6" type="body"/>
          </p:nvPr>
        </p:nvSpPr>
        <p:spPr>
          <a:xfrm>
            <a:off x="331841" y="3766112"/>
            <a:ext cx="3514500" cy="928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Polymorphism </a:t>
            </a:r>
            <a:endParaRPr/>
          </a:p>
        </p:txBody>
      </p:sp>
      <p:sp>
        <p:nvSpPr>
          <p:cNvPr id="243" name="Google Shape;243;p33"/>
          <p:cNvSpPr txBox="1"/>
          <p:nvPr>
            <p:ph idx="7" type="body"/>
          </p:nvPr>
        </p:nvSpPr>
        <p:spPr>
          <a:xfrm>
            <a:off x="4265212" y="5021414"/>
            <a:ext cx="7554000" cy="928800"/>
          </a:xfrm>
          <a:prstGeom prst="rect">
            <a:avLst/>
          </a:prstGeom>
        </p:spPr>
        <p:txBody>
          <a:bodyPr anchorCtr="0" anchor="ctr" bIns="4570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/>
              <a:t>Focusing on the essential characteristics of an object while ignoring irrelevant details.</a:t>
            </a:r>
            <a:endParaRPr sz="15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1500"/>
              <a:t>Example</a:t>
            </a:r>
            <a:r>
              <a:rPr lang="en-US" sz="1500"/>
              <a:t>:When talking to a random person in a themed chat, for example, about photography, you don’t care about their gender, height, skin color, or even whether you’re talking to a human. For you, it’s just a conversation partner.</a:t>
            </a:r>
            <a:endParaRPr sz="2000"/>
          </a:p>
        </p:txBody>
      </p:sp>
      <p:sp>
        <p:nvSpPr>
          <p:cNvPr id="244" name="Google Shape;244;p33"/>
          <p:cNvSpPr txBox="1"/>
          <p:nvPr>
            <p:ph idx="8" type="body"/>
          </p:nvPr>
        </p:nvSpPr>
        <p:spPr>
          <a:xfrm>
            <a:off x="331841" y="5021414"/>
            <a:ext cx="3514500" cy="928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Abstraction</a:t>
            </a:r>
            <a:endParaRPr sz="25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4"/>
          <p:cNvSpPr txBox="1"/>
          <p:nvPr>
            <p:ph idx="1" type="body"/>
          </p:nvPr>
        </p:nvSpPr>
        <p:spPr>
          <a:xfrm>
            <a:off x="331850" y="891725"/>
            <a:ext cx="6528900" cy="3676500"/>
          </a:xfrm>
          <a:prstGeom prst="rect">
            <a:avLst/>
          </a:prstGeom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100"/>
              <a:t>Encapsulation is when you hide implementation details and expose only what’s important.</a:t>
            </a:r>
            <a:endParaRPr sz="21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100"/>
              <a:t>Real-life example:</a:t>
            </a:r>
            <a:br>
              <a:rPr b="1" lang="en-US" sz="2100"/>
            </a:br>
            <a:r>
              <a:rPr lang="en-US" sz="2100"/>
              <a:t>Imagine ordering a shawarma. You don’t care how exactly it’s made in the kitchen (and maybe it’s better not to know), you just want a delicious meal. The same applies to programming: you use methods without thinking about how they work inside.</a:t>
            </a:r>
            <a:endParaRPr sz="2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</p:txBody>
      </p:sp>
      <p:sp>
        <p:nvSpPr>
          <p:cNvPr id="251" name="Google Shape;251;p34"/>
          <p:cNvSpPr txBox="1"/>
          <p:nvPr>
            <p:ph type="title"/>
          </p:nvPr>
        </p:nvSpPr>
        <p:spPr>
          <a:xfrm>
            <a:off x="331840" y="326223"/>
            <a:ext cx="11487300" cy="565500"/>
          </a:xfrm>
          <a:prstGeom prst="rect">
            <a:avLst/>
          </a:prstGeom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Encapsulation </a:t>
            </a:r>
            <a:endParaRPr sz="4800"/>
          </a:p>
        </p:txBody>
      </p:sp>
      <p:pic>
        <p:nvPicPr>
          <p:cNvPr id="252" name="Google Shape;25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86601" y="1230000"/>
            <a:ext cx="4236125" cy="50503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253" name="Google Shape;253;p34"/>
          <p:cNvSpPr txBox="1"/>
          <p:nvPr/>
        </p:nvSpPr>
        <p:spPr>
          <a:xfrm>
            <a:off x="217775" y="4891375"/>
            <a:ext cx="6528900" cy="16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You simply call the </a:t>
            </a:r>
            <a:r>
              <a:rPr lang="en-US" sz="2100">
                <a:solidFill>
                  <a:srgbClr val="188038"/>
                </a:solidFill>
                <a:latin typeface="Open Sans"/>
                <a:ea typeface="Open Sans"/>
                <a:cs typeface="Open Sans"/>
                <a:sym typeface="Open Sans"/>
              </a:rPr>
              <a:t>cook</a:t>
            </a:r>
            <a:r>
              <a:rPr lang="en-US" sz="2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method, while the details are hidden behind </a:t>
            </a:r>
            <a:r>
              <a:rPr lang="en-US" sz="2100">
                <a:solidFill>
                  <a:srgbClr val="188038"/>
                </a:solidFill>
                <a:latin typeface="Open Sans"/>
                <a:ea typeface="Open Sans"/>
                <a:cs typeface="Open Sans"/>
                <a:sym typeface="Open Sans"/>
              </a:rPr>
              <a:t>private</a:t>
            </a:r>
            <a:r>
              <a:rPr lang="en-US" sz="2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 Just like a chef doesn’t reveal all the secrets of their recipe (and that might actually be for the best).</a:t>
            </a:r>
            <a:endParaRPr sz="2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4" name="Google Shape;254;p34"/>
          <p:cNvSpPr txBox="1"/>
          <p:nvPr/>
        </p:nvSpPr>
        <p:spPr>
          <a:xfrm>
            <a:off x="6974900" y="796825"/>
            <a:ext cx="52869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In Ruby, it looks like this:</a:t>
            </a:r>
            <a:endParaRPr sz="21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5"/>
          <p:cNvSpPr txBox="1"/>
          <p:nvPr>
            <p:ph idx="1" type="body"/>
          </p:nvPr>
        </p:nvSpPr>
        <p:spPr>
          <a:xfrm>
            <a:off x="331825" y="1030600"/>
            <a:ext cx="6983400" cy="1041600"/>
          </a:xfrm>
          <a:prstGeom prst="rect">
            <a:avLst/>
          </a:prstGeom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100"/>
              <a:t>This is when you inherit something from your parents, older siblings, or even your grandmother. In programming, it's very similar.</a:t>
            </a:r>
            <a:endParaRPr sz="2100"/>
          </a:p>
        </p:txBody>
      </p:sp>
      <p:pic>
        <p:nvPicPr>
          <p:cNvPr id="261" name="Google Shape;26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15225" y="3062050"/>
            <a:ext cx="4918837" cy="3276600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35"/>
          <p:cNvSpPr txBox="1"/>
          <p:nvPr>
            <p:ph type="title"/>
          </p:nvPr>
        </p:nvSpPr>
        <p:spPr>
          <a:xfrm>
            <a:off x="331840" y="326223"/>
            <a:ext cx="11487300" cy="565500"/>
          </a:xfrm>
          <a:prstGeom prst="rect">
            <a:avLst/>
          </a:prstGeom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Inheritance</a:t>
            </a:r>
            <a:endParaRPr sz="4800"/>
          </a:p>
        </p:txBody>
      </p:sp>
      <p:pic>
        <p:nvPicPr>
          <p:cNvPr id="263" name="Google Shape;263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1851" y="2211100"/>
            <a:ext cx="6983350" cy="440752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264" name="Google Shape;264;p35"/>
          <p:cNvSpPr txBox="1"/>
          <p:nvPr/>
        </p:nvSpPr>
        <p:spPr>
          <a:xfrm>
            <a:off x="7687825" y="2851800"/>
            <a:ext cx="4374300" cy="11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Here, </a:t>
            </a:r>
            <a:r>
              <a:rPr lang="en-US" sz="2100">
                <a:solidFill>
                  <a:srgbClr val="188038"/>
                </a:solidFill>
                <a:latin typeface="Open Sans"/>
                <a:ea typeface="Open Sans"/>
                <a:cs typeface="Open Sans"/>
                <a:sym typeface="Open Sans"/>
              </a:rPr>
              <a:t>ChocolatePancake</a:t>
            </a:r>
            <a:r>
              <a:rPr lang="en-US" sz="2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inherits everything from </a:t>
            </a:r>
            <a:r>
              <a:rPr lang="en-US" sz="2100">
                <a:solidFill>
                  <a:srgbClr val="188038"/>
                </a:solidFill>
                <a:latin typeface="Open Sans"/>
                <a:ea typeface="Open Sans"/>
                <a:cs typeface="Open Sans"/>
                <a:sym typeface="Open Sans"/>
              </a:rPr>
              <a:t>Pancake</a:t>
            </a:r>
            <a:r>
              <a:rPr lang="en-US" sz="2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and adds its own features.</a:t>
            </a:r>
            <a:endParaRPr sz="21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65" name="Google Shape;265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449075" y="-54300"/>
            <a:ext cx="2851800" cy="285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6"/>
          <p:cNvSpPr txBox="1"/>
          <p:nvPr>
            <p:ph idx="1" type="body"/>
          </p:nvPr>
        </p:nvSpPr>
        <p:spPr>
          <a:xfrm>
            <a:off x="343350" y="891725"/>
            <a:ext cx="6588900" cy="2179500"/>
          </a:xfrm>
          <a:prstGeom prst="rect">
            <a:avLst/>
          </a:prstGeom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/>
              <a:t>This is when one action (a method) can look different depending on who performs it. Like greetings in different countries: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A Brit says: "Good day!"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A French person says: "Bonjour!"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A Japanese person says: "Konnichiwa!"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272" name="Google Shape;272;p36"/>
          <p:cNvSpPr txBox="1"/>
          <p:nvPr>
            <p:ph type="title"/>
          </p:nvPr>
        </p:nvSpPr>
        <p:spPr>
          <a:xfrm>
            <a:off x="331840" y="326223"/>
            <a:ext cx="11487300" cy="565500"/>
          </a:xfrm>
          <a:prstGeom prst="rect">
            <a:avLst/>
          </a:prstGeom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Polymorphism</a:t>
            </a:r>
            <a:endParaRPr sz="4800"/>
          </a:p>
        </p:txBody>
      </p:sp>
      <p:pic>
        <p:nvPicPr>
          <p:cNvPr id="273" name="Google Shape;27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86600" y="1371601"/>
            <a:ext cx="4740749" cy="39047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74" name="Google Shape;274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82500" y="3141676"/>
            <a:ext cx="4510600" cy="3514725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36"/>
          <p:cNvSpPr txBox="1"/>
          <p:nvPr/>
        </p:nvSpPr>
        <p:spPr>
          <a:xfrm>
            <a:off x="7086600" y="891713"/>
            <a:ext cx="5087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In Ruby, it looks like this:</a:t>
            </a:r>
            <a:endParaRPr/>
          </a:p>
        </p:txBody>
      </p:sp>
      <p:cxnSp>
        <p:nvCxnSpPr>
          <p:cNvPr id="276" name="Google Shape;276;p36"/>
          <p:cNvCxnSpPr/>
          <p:nvPr/>
        </p:nvCxnSpPr>
        <p:spPr>
          <a:xfrm>
            <a:off x="6705750" y="970163"/>
            <a:ext cx="21000" cy="538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7"/>
          <p:cNvSpPr txBox="1"/>
          <p:nvPr>
            <p:ph idx="1" type="body"/>
          </p:nvPr>
        </p:nvSpPr>
        <p:spPr>
          <a:xfrm>
            <a:off x="331850" y="970491"/>
            <a:ext cx="11487300" cy="802200"/>
          </a:xfrm>
          <a:prstGeom prst="rect">
            <a:avLst/>
          </a:prstGeom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800"/>
              <a:t>Abstraction is focusing only on the most important details. You don’t explain to your mentor every detail of what was discussed at a Git training meeting on Saturday. You just say: "We worked with Git." That’s abstraction.</a:t>
            </a:r>
            <a:endParaRPr sz="1800"/>
          </a:p>
        </p:txBody>
      </p:sp>
      <p:sp>
        <p:nvSpPr>
          <p:cNvPr id="283" name="Google Shape;283;p37"/>
          <p:cNvSpPr txBox="1"/>
          <p:nvPr>
            <p:ph type="title"/>
          </p:nvPr>
        </p:nvSpPr>
        <p:spPr>
          <a:xfrm>
            <a:off x="331840" y="326223"/>
            <a:ext cx="11487300" cy="565500"/>
          </a:xfrm>
          <a:prstGeom prst="rect">
            <a:avLst/>
          </a:prstGeom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Abstraction</a:t>
            </a:r>
            <a:endParaRPr sz="4800"/>
          </a:p>
        </p:txBody>
      </p:sp>
      <p:pic>
        <p:nvPicPr>
          <p:cNvPr id="284" name="Google Shape;284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7000" y="1868935"/>
            <a:ext cx="6629399" cy="49890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8"/>
          <p:cNvSpPr txBox="1"/>
          <p:nvPr>
            <p:ph type="title"/>
          </p:nvPr>
        </p:nvSpPr>
        <p:spPr>
          <a:xfrm>
            <a:off x="331839" y="634298"/>
            <a:ext cx="11528400" cy="480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600"/>
              <a:t>Types of Methods in Ruby</a:t>
            </a:r>
            <a:endParaRPr sz="176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9"/>
          <p:cNvSpPr txBox="1"/>
          <p:nvPr>
            <p:ph idx="1" type="body"/>
          </p:nvPr>
        </p:nvSpPr>
        <p:spPr>
          <a:xfrm>
            <a:off x="322400" y="2272651"/>
            <a:ext cx="11487300" cy="251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/>
              <a:t>Now, let’s talk about the different types of methods in a class and why access modifiers are needed.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/>
              <a:t>Imagine your class as a house: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Font typeface="Open Sans"/>
              <a:buChar char="●"/>
            </a:pPr>
            <a:r>
              <a:rPr lang="en-US" sz="1800"/>
              <a:t>public – the main entrance, accessible to everyone.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●"/>
            </a:pPr>
            <a:r>
              <a:rPr lang="en-US" sz="1800"/>
              <a:t>private – your personal room, where no one is allowed.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●"/>
            </a:pPr>
            <a:r>
              <a:rPr lang="en-US" sz="1800"/>
              <a:t>protected – your sibling’s room: outsiders aren’t allowed, but family members can enter!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800"/>
              <a:t>Let’s break it down in more detail.</a:t>
            </a:r>
            <a:endParaRPr/>
          </a:p>
        </p:txBody>
      </p:sp>
      <p:sp>
        <p:nvSpPr>
          <p:cNvPr id="297" name="Google Shape;297;p39"/>
          <p:cNvSpPr txBox="1"/>
          <p:nvPr>
            <p:ph type="title"/>
          </p:nvPr>
        </p:nvSpPr>
        <p:spPr>
          <a:xfrm>
            <a:off x="331850" y="306349"/>
            <a:ext cx="11468400" cy="1581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100"/>
              <a:t>Types of Methods in Ruby (public, private, protected)</a:t>
            </a:r>
            <a:endParaRPr sz="61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0"/>
          <p:cNvSpPr txBox="1"/>
          <p:nvPr>
            <p:ph type="title"/>
          </p:nvPr>
        </p:nvSpPr>
        <p:spPr>
          <a:xfrm>
            <a:off x="331840" y="326223"/>
            <a:ext cx="11487300" cy="565500"/>
          </a:xfrm>
          <a:prstGeom prst="rect">
            <a:avLst/>
          </a:prstGeom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Public Methods</a:t>
            </a:r>
            <a:endParaRPr sz="4800"/>
          </a:p>
        </p:txBody>
      </p:sp>
      <p:sp>
        <p:nvSpPr>
          <p:cNvPr id="304" name="Google Shape;304;p40"/>
          <p:cNvSpPr txBox="1"/>
          <p:nvPr>
            <p:ph idx="1" type="body"/>
          </p:nvPr>
        </p:nvSpPr>
        <p:spPr>
          <a:xfrm>
            <a:off x="331847" y="1258529"/>
            <a:ext cx="7940400" cy="501000"/>
          </a:xfrm>
          <a:prstGeom prst="rect">
            <a:avLst/>
          </a:prstGeom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800"/>
              <a:t>These methods are accessible to everyone—like the doors of a store.</a:t>
            </a:r>
            <a:endParaRPr sz="1800"/>
          </a:p>
        </p:txBody>
      </p:sp>
      <p:pic>
        <p:nvPicPr>
          <p:cNvPr id="305" name="Google Shape;30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77075" y="1044125"/>
            <a:ext cx="6162526" cy="4793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1850" y="1785929"/>
            <a:ext cx="4886325" cy="19145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307" name="Google Shape;307;p40"/>
          <p:cNvSpPr txBox="1"/>
          <p:nvPr/>
        </p:nvSpPr>
        <p:spPr>
          <a:xfrm>
            <a:off x="331850" y="3771100"/>
            <a:ext cx="8212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88038"/>
                </a:solidFill>
                <a:latin typeface="Open Sans"/>
                <a:ea typeface="Open Sans"/>
                <a:cs typeface="Open Sans"/>
                <a:sym typeface="Open Sans"/>
              </a:rPr>
              <a:t>order_coffee</a:t>
            </a:r>
            <a:r>
              <a:rPr lang="en-US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is a public method that anyone can call.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08" name="Google Shape;308;p40"/>
          <p:cNvSpPr txBox="1"/>
          <p:nvPr/>
        </p:nvSpPr>
        <p:spPr>
          <a:xfrm>
            <a:off x="331850" y="4303450"/>
            <a:ext cx="8941200" cy="22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Here are a few simple analogies for a </a:t>
            </a:r>
            <a:r>
              <a:rPr b="1" lang="en-US" sz="1800">
                <a:solidFill>
                  <a:schemeClr val="dk1"/>
                </a:solidFill>
              </a:rPr>
              <a:t>public method</a:t>
            </a:r>
            <a:r>
              <a:rPr lang="en-US" sz="1800">
                <a:solidFill>
                  <a:schemeClr val="dk1"/>
                </a:solidFill>
              </a:rPr>
              <a:t>: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-US" sz="1800">
                <a:solidFill>
                  <a:schemeClr val="dk1"/>
                </a:solidFill>
              </a:rPr>
              <a:t>Elevator call button</a:t>
            </a:r>
            <a:r>
              <a:rPr lang="en-US" sz="1800">
                <a:solidFill>
                  <a:schemeClr val="dk1"/>
                </a:solidFill>
              </a:rPr>
              <a:t> – available for everyone to use.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-US" sz="1800">
                <a:solidFill>
                  <a:schemeClr val="dk1"/>
                </a:solidFill>
              </a:rPr>
              <a:t>Doorbell</a:t>
            </a:r>
            <a:r>
              <a:rPr lang="en-US" sz="1800">
                <a:solidFill>
                  <a:schemeClr val="dk1"/>
                </a:solidFill>
              </a:rPr>
              <a:t> – anyone can ring it if they need to.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-US" sz="1800">
                <a:solidFill>
                  <a:schemeClr val="dk1"/>
                </a:solidFill>
              </a:rPr>
              <a:t>Restaurant menu</a:t>
            </a:r>
            <a:r>
              <a:rPr lang="en-US" sz="1800">
                <a:solidFill>
                  <a:schemeClr val="dk1"/>
                </a:solidFill>
              </a:rPr>
              <a:t> – all visitors can choose dishes from the list.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-US" sz="1800">
                <a:solidFill>
                  <a:schemeClr val="dk1"/>
                </a:solidFill>
              </a:rPr>
              <a:t>TV remote</a:t>
            </a:r>
            <a:r>
              <a:rPr lang="en-US" sz="1800">
                <a:solidFill>
                  <a:schemeClr val="dk1"/>
                </a:solidFill>
              </a:rPr>
              <a:t> – openly lying on the table, allowing anyone to change channels.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-US" sz="1800">
                <a:solidFill>
                  <a:schemeClr val="dk1"/>
                </a:solidFill>
              </a:rPr>
              <a:t>ATM buttons</a:t>
            </a:r>
            <a:r>
              <a:rPr lang="en-US" sz="1800">
                <a:solidFill>
                  <a:schemeClr val="dk1"/>
                </a:solidFill>
              </a:rPr>
              <a:t> – publicly accessible and can be used by any bank customer.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3"/>
          <p:cNvSpPr txBox="1"/>
          <p:nvPr>
            <p:ph idx="1" type="body"/>
          </p:nvPr>
        </p:nvSpPr>
        <p:spPr>
          <a:xfrm>
            <a:off x="5531575" y="230700"/>
            <a:ext cx="6266700" cy="5941500"/>
          </a:xfrm>
          <a:prstGeom prst="rect">
            <a:avLst/>
          </a:prstGeom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roxima Nova Extrabold"/>
              <a:buAutoNum type="arabicPeriod"/>
            </a:pPr>
            <a:r>
              <a:rPr lang="en-US"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OOP &amp; Classes</a:t>
            </a:r>
            <a:endParaRPr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  <a:p>
            <a:pPr indent="-355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roxima Nova"/>
              <a:buAutoNum type="alphaLcPeriod"/>
            </a:pPr>
            <a:r>
              <a:rPr lang="en-US" sz="2000">
                <a:latin typeface="Proxima Nova"/>
                <a:ea typeface="Proxima Nova"/>
                <a:cs typeface="Proxima Nova"/>
                <a:sym typeface="Proxima Nova"/>
              </a:rPr>
              <a:t>Classes</a:t>
            </a:r>
            <a:endParaRPr sz="2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55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roxima Nova"/>
              <a:buAutoNum type="alphaLcPeriod"/>
            </a:pPr>
            <a:r>
              <a:rPr lang="en-US" sz="2000">
                <a:latin typeface="Proxima Nova"/>
                <a:ea typeface="Proxima Nova"/>
                <a:cs typeface="Proxima Nova"/>
                <a:sym typeface="Proxima Nova"/>
              </a:rPr>
              <a:t>Objects</a:t>
            </a:r>
            <a:endParaRPr sz="2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roxima Nova Extrabold"/>
              <a:buAutoNum type="arabicPeriod"/>
            </a:pPr>
            <a:r>
              <a:rPr lang="en-US"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Main principles</a:t>
            </a:r>
            <a:endParaRPr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  <a:p>
            <a:pPr indent="-355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roxima Nova"/>
              <a:buAutoNum type="alphaLcPeriod"/>
            </a:pPr>
            <a:r>
              <a:rPr lang="en-US" sz="2000">
                <a:latin typeface="Proxima Nova"/>
                <a:ea typeface="Proxima Nova"/>
                <a:cs typeface="Proxima Nova"/>
                <a:sym typeface="Proxima Nova"/>
              </a:rPr>
              <a:t>Encapsulation</a:t>
            </a:r>
            <a:endParaRPr sz="2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55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roxima Nova"/>
              <a:buAutoNum type="alphaLcPeriod"/>
            </a:pPr>
            <a:r>
              <a:rPr lang="en-US" sz="2000">
                <a:latin typeface="Proxima Nova"/>
                <a:ea typeface="Proxima Nova"/>
                <a:cs typeface="Proxima Nova"/>
                <a:sym typeface="Proxima Nova"/>
              </a:rPr>
              <a:t>Inheritance</a:t>
            </a:r>
            <a:endParaRPr sz="2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55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roxima Nova"/>
              <a:buAutoNum type="alphaLcPeriod"/>
            </a:pPr>
            <a:r>
              <a:rPr lang="en-US" sz="2000">
                <a:latin typeface="Proxima Nova"/>
                <a:ea typeface="Proxima Nova"/>
                <a:cs typeface="Proxima Nova"/>
                <a:sym typeface="Proxima Nova"/>
              </a:rPr>
              <a:t>Polymorphism</a:t>
            </a:r>
            <a:endParaRPr sz="2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55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roxima Nova"/>
              <a:buAutoNum type="alphaLcPeriod"/>
            </a:pPr>
            <a:r>
              <a:rPr lang="en-US" sz="2000">
                <a:latin typeface="Proxima Nova"/>
                <a:ea typeface="Proxima Nova"/>
                <a:cs typeface="Proxima Nova"/>
                <a:sym typeface="Proxima Nova"/>
              </a:rPr>
              <a:t>Abstraction</a:t>
            </a:r>
            <a:endParaRPr sz="2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roxima Nova Extrabold"/>
              <a:buAutoNum type="arabicPeriod"/>
            </a:pPr>
            <a:r>
              <a:rPr lang="en-US"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Types of Methods in Ruby</a:t>
            </a:r>
            <a:endParaRPr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  <a:p>
            <a:pPr indent="-355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roxima Nova"/>
              <a:buAutoNum type="alphaLcPeriod"/>
            </a:pPr>
            <a:r>
              <a:rPr lang="en-US" sz="2000">
                <a:latin typeface="Proxima Nova"/>
                <a:ea typeface="Proxima Nova"/>
                <a:cs typeface="Proxima Nova"/>
                <a:sym typeface="Proxima Nova"/>
              </a:rPr>
              <a:t>public</a:t>
            </a:r>
            <a:endParaRPr sz="2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55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roxima Nova"/>
              <a:buAutoNum type="alphaLcPeriod"/>
            </a:pPr>
            <a:r>
              <a:rPr lang="en-US" sz="2000">
                <a:latin typeface="Proxima Nova"/>
                <a:ea typeface="Proxima Nova"/>
                <a:cs typeface="Proxima Nova"/>
                <a:sym typeface="Proxima Nova"/>
              </a:rPr>
              <a:t>private</a:t>
            </a:r>
            <a:endParaRPr sz="2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55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roxima Nova"/>
              <a:buAutoNum type="alphaLcPeriod"/>
            </a:pPr>
            <a:r>
              <a:rPr lang="en-US" sz="2000">
                <a:latin typeface="Proxima Nova"/>
                <a:ea typeface="Proxima Nova"/>
                <a:cs typeface="Proxima Nova"/>
                <a:sym typeface="Proxima Nova"/>
              </a:rPr>
              <a:t>protected</a:t>
            </a:r>
            <a:endParaRPr sz="2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roxima Nova Extrabold"/>
              <a:buAutoNum type="arabicPeriod"/>
            </a:pPr>
            <a:r>
              <a:rPr lang="en-US"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Modules in Ruby: Include, Prepend, Extend, and the Magic of Mixins</a:t>
            </a:r>
            <a:endParaRPr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  <a:p>
            <a:pPr indent="-355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roxima Nova"/>
              <a:buAutoNum type="alphaLcPeriod"/>
            </a:pPr>
            <a:r>
              <a:rPr lang="en-US" sz="2000">
                <a:latin typeface="Proxima Nova"/>
                <a:ea typeface="Proxima Nova"/>
                <a:cs typeface="Proxima Nova"/>
                <a:sym typeface="Proxima Nova"/>
              </a:rPr>
              <a:t>Mixins</a:t>
            </a:r>
            <a:endParaRPr sz="2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55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roxima Nova"/>
              <a:buAutoNum type="alphaLcPeriod"/>
            </a:pPr>
            <a:r>
              <a:rPr lang="en-US" sz="2000">
                <a:latin typeface="Proxima Nova"/>
                <a:ea typeface="Proxima Nova"/>
                <a:cs typeface="Proxima Nova"/>
                <a:sym typeface="Proxima Nova"/>
              </a:rPr>
              <a:t>include</a:t>
            </a:r>
            <a:endParaRPr sz="2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55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roxima Nova"/>
              <a:buAutoNum type="alphaLcPeriod"/>
            </a:pPr>
            <a:r>
              <a:rPr lang="en-US" sz="2000">
                <a:latin typeface="Proxima Nova"/>
                <a:ea typeface="Proxima Nova"/>
                <a:cs typeface="Proxima Nova"/>
                <a:sym typeface="Proxima Nova"/>
              </a:rPr>
              <a:t>prepend</a:t>
            </a:r>
            <a:endParaRPr sz="2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55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roxima Nova"/>
              <a:buAutoNum type="alphaLcPeriod"/>
            </a:pPr>
            <a:r>
              <a:rPr lang="en-US" sz="2000">
                <a:latin typeface="Proxima Nova"/>
                <a:ea typeface="Proxima Nova"/>
                <a:cs typeface="Proxima Nova"/>
                <a:sym typeface="Proxima Nova"/>
              </a:rPr>
              <a:t>extend</a:t>
            </a:r>
            <a:endParaRPr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roxima Nova Extrabold"/>
              <a:buAutoNum type="arabicPeriod"/>
            </a:pPr>
            <a:r>
              <a:rPr lang="en-US"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Cool examples</a:t>
            </a:r>
            <a:endParaRPr sz="2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56" name="Google Shape;156;p23"/>
          <p:cNvSpPr txBox="1"/>
          <p:nvPr>
            <p:ph type="title"/>
          </p:nvPr>
        </p:nvSpPr>
        <p:spPr>
          <a:xfrm>
            <a:off x="393290" y="647700"/>
            <a:ext cx="3975600" cy="1035900"/>
          </a:xfrm>
          <a:prstGeom prst="rect">
            <a:avLst/>
          </a:prstGeom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Agenda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1"/>
          <p:cNvSpPr txBox="1"/>
          <p:nvPr>
            <p:ph idx="1" type="body"/>
          </p:nvPr>
        </p:nvSpPr>
        <p:spPr>
          <a:xfrm>
            <a:off x="336150" y="891725"/>
            <a:ext cx="11487300" cy="1356300"/>
          </a:xfrm>
          <a:prstGeom prst="rect">
            <a:avLst/>
          </a:prstGeom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/>
              <a:t>Private methods are internal mechanisms that are not exposed to the outside world. Think of them like the secret sauce recipe in a pizzeria. 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800"/>
              <a:t>In Ruby, it’s done like this:</a:t>
            </a:r>
            <a:endParaRPr sz="1800"/>
          </a:p>
        </p:txBody>
      </p:sp>
      <p:sp>
        <p:nvSpPr>
          <p:cNvPr id="315" name="Google Shape;315;p41"/>
          <p:cNvSpPr txBox="1"/>
          <p:nvPr>
            <p:ph type="title"/>
          </p:nvPr>
        </p:nvSpPr>
        <p:spPr>
          <a:xfrm>
            <a:off x="331840" y="326223"/>
            <a:ext cx="11487300" cy="565500"/>
          </a:xfrm>
          <a:prstGeom prst="rect">
            <a:avLst/>
          </a:prstGeom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Private Methods</a:t>
            </a:r>
            <a:endParaRPr sz="4800"/>
          </a:p>
        </p:txBody>
      </p:sp>
      <p:pic>
        <p:nvPicPr>
          <p:cNvPr id="316" name="Google Shape;316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2350" y="2209400"/>
            <a:ext cx="5067006" cy="39628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317" name="Google Shape;317;p41"/>
          <p:cNvSpPr txBox="1"/>
          <p:nvPr/>
        </p:nvSpPr>
        <p:spPr>
          <a:xfrm>
            <a:off x="5740050" y="1733100"/>
            <a:ext cx="6099600" cy="44391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Here are some simple analogies for a </a:t>
            </a:r>
            <a:r>
              <a:rPr b="1" lang="en-US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private method</a:t>
            </a:r>
            <a:r>
              <a:rPr lang="en-US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:</a:t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-US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Secret recipe </a:t>
            </a:r>
            <a:r>
              <a:rPr lang="en-US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– only the chef knows it, guests only see the final dish.</a:t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-US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Safe password </a:t>
            </a:r>
            <a:r>
              <a:rPr lang="en-US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– known only to the owner, no one else can use it directly.</a:t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-US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Internal parts of a car engine</a:t>
            </a:r>
            <a:r>
              <a:rPr lang="en-US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– the driver doesn’t interact with them directly, only with the steering wheel and pedals.</a:t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-US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Staff entrance in a store</a:t>
            </a:r>
            <a:r>
              <a:rPr lang="en-US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– accessible only to employees, while customers use the main entrance.</a:t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-US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Personal thoughts</a:t>
            </a:r>
            <a:r>
              <a:rPr lang="en-US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– only the person has access to them, no one can read them directly.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42"/>
          <p:cNvSpPr txBox="1"/>
          <p:nvPr>
            <p:ph idx="1" type="body"/>
          </p:nvPr>
        </p:nvSpPr>
        <p:spPr>
          <a:xfrm>
            <a:off x="238050" y="685800"/>
            <a:ext cx="5296800" cy="2250000"/>
          </a:xfrm>
          <a:prstGeom prst="rect">
            <a:avLst/>
          </a:prstGeom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/>
              <a:t>Protected methods are a bit special: they are inaccessible from the outside but can be used by other objects of the same class.</a:t>
            </a:r>
            <a:endParaRPr sz="17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700"/>
              <a:t>Imagine you're a student comparing grades with a friend. You can discuss your grades with each other (since you're "kindred spirits"), but an outsider shouldn’t know your scores.</a:t>
            </a:r>
            <a:endParaRPr sz="1700"/>
          </a:p>
        </p:txBody>
      </p:sp>
      <p:sp>
        <p:nvSpPr>
          <p:cNvPr id="324" name="Google Shape;324;p42"/>
          <p:cNvSpPr txBox="1"/>
          <p:nvPr>
            <p:ph type="title"/>
          </p:nvPr>
        </p:nvSpPr>
        <p:spPr>
          <a:xfrm>
            <a:off x="238040" y="120298"/>
            <a:ext cx="11487300" cy="565500"/>
          </a:xfrm>
          <a:prstGeom prst="rect">
            <a:avLst/>
          </a:prstGeom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Protected Methods</a:t>
            </a:r>
            <a:endParaRPr sz="4800"/>
          </a:p>
        </p:txBody>
      </p:sp>
      <p:pic>
        <p:nvPicPr>
          <p:cNvPr id="325" name="Google Shape;325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70850" y="1109900"/>
            <a:ext cx="5760126" cy="4194650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42"/>
          <p:cNvSpPr txBox="1"/>
          <p:nvPr/>
        </p:nvSpPr>
        <p:spPr>
          <a:xfrm>
            <a:off x="5770850" y="669950"/>
            <a:ext cx="5600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Example:</a:t>
            </a:r>
            <a:endParaRPr sz="1300"/>
          </a:p>
        </p:txBody>
      </p:sp>
      <p:sp>
        <p:nvSpPr>
          <p:cNvPr id="327" name="Google Shape;327;p42"/>
          <p:cNvSpPr txBox="1"/>
          <p:nvPr/>
        </p:nvSpPr>
        <p:spPr>
          <a:xfrm>
            <a:off x="5770850" y="5264625"/>
            <a:ext cx="60543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Here, the protected method allows objects of the same class to access each other’s data, but it doesn’t expose it to the outside world.</a:t>
            </a:r>
            <a:endParaRPr sz="16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28" name="Google Shape;328;p42"/>
          <p:cNvSpPr txBox="1"/>
          <p:nvPr/>
        </p:nvSpPr>
        <p:spPr>
          <a:xfrm>
            <a:off x="238050" y="3079700"/>
            <a:ext cx="5396700" cy="34170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</a:rPr>
              <a:t>Here are some clear analogies for a </a:t>
            </a:r>
            <a:r>
              <a:rPr b="1" lang="en-US" sz="1600">
                <a:solidFill>
                  <a:schemeClr val="dk1"/>
                </a:solidFill>
              </a:rPr>
              <a:t>protected method</a:t>
            </a:r>
            <a:r>
              <a:rPr lang="en-US" sz="1600">
                <a:solidFill>
                  <a:schemeClr val="dk1"/>
                </a:solidFill>
              </a:rPr>
              <a:t>: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-US" sz="1600">
                <a:solidFill>
                  <a:schemeClr val="dk1"/>
                </a:solidFill>
              </a:rPr>
              <a:t>Home Wi-Fi password</a:t>
            </a:r>
            <a:r>
              <a:rPr lang="en-US" sz="1600">
                <a:solidFill>
                  <a:schemeClr val="dk1"/>
                </a:solidFill>
              </a:rPr>
              <a:t> – available to family members and close friends, but not to strangers.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-US" sz="1600">
                <a:solidFill>
                  <a:schemeClr val="dk1"/>
                </a:solidFill>
              </a:rPr>
              <a:t>Office shared kitchen</a:t>
            </a:r>
            <a:r>
              <a:rPr lang="en-US" sz="1600">
                <a:solidFill>
                  <a:schemeClr val="dk1"/>
                </a:solidFill>
              </a:rPr>
              <a:t> – all employees can use it, but visitors cannot.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-US" sz="1600">
                <a:solidFill>
                  <a:schemeClr val="dk1"/>
                </a:solidFill>
              </a:rPr>
              <a:t>Family car</a:t>
            </a:r>
            <a:r>
              <a:rPr lang="en-US" sz="1600">
                <a:solidFill>
                  <a:schemeClr val="dk1"/>
                </a:solidFill>
              </a:rPr>
              <a:t> – any family member can drive it, but it's off-limits to outsiders.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-US" sz="1600">
                <a:solidFill>
                  <a:schemeClr val="dk1"/>
                </a:solidFill>
              </a:rPr>
              <a:t>Company shared folder</a:t>
            </a:r>
            <a:r>
              <a:rPr lang="en-US" sz="1600">
                <a:solidFill>
                  <a:schemeClr val="dk1"/>
                </a:solidFill>
              </a:rPr>
              <a:t> – accessible only to company employees, not external users.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-US" sz="1600">
                <a:solidFill>
                  <a:schemeClr val="dk1"/>
                </a:solidFill>
              </a:rPr>
              <a:t>Apartment key</a:t>
            </a:r>
            <a:r>
              <a:rPr lang="en-US" sz="1600">
                <a:solidFill>
                  <a:schemeClr val="dk1"/>
                </a:solidFill>
              </a:rPr>
              <a:t> – only available to residents and their close ones, not to strangers.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43"/>
          <p:cNvSpPr txBox="1"/>
          <p:nvPr>
            <p:ph type="title"/>
          </p:nvPr>
        </p:nvSpPr>
        <p:spPr>
          <a:xfrm>
            <a:off x="331840" y="634298"/>
            <a:ext cx="11468400" cy="480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100"/>
              <a:t>Modules in Ruby: Include, Prepend, Extend, and the Magic of Mixins</a:t>
            </a:r>
            <a:endParaRPr sz="111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4"/>
          <p:cNvSpPr txBox="1"/>
          <p:nvPr>
            <p:ph type="title"/>
          </p:nvPr>
        </p:nvSpPr>
        <p:spPr>
          <a:xfrm>
            <a:off x="331840" y="326223"/>
            <a:ext cx="11487300" cy="565500"/>
          </a:xfrm>
          <a:prstGeom prst="rect">
            <a:avLst/>
          </a:prstGeom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/>
              <a:t>What is a Module and Why Do We Need It?</a:t>
            </a:r>
            <a:endParaRPr sz="4500"/>
          </a:p>
        </p:txBody>
      </p:sp>
      <p:sp>
        <p:nvSpPr>
          <p:cNvPr id="341" name="Google Shape;341;p44"/>
          <p:cNvSpPr txBox="1"/>
          <p:nvPr>
            <p:ph idx="1" type="body"/>
          </p:nvPr>
        </p:nvSpPr>
        <p:spPr>
          <a:xfrm>
            <a:off x="331846" y="1258525"/>
            <a:ext cx="6375600" cy="2116500"/>
          </a:xfrm>
          <a:prstGeom prst="rect">
            <a:avLst/>
          </a:prstGeom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/>
              <a:t>A module in Ruby is a way to package reusable code and use it in multiple places.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800"/>
              <a:t>Imagine you have a backpack full of useful skills. You can take this backpack anywhere—school, the gym, a party—and it will be helpful everywhere. That’s exactly what a module is!</a:t>
            </a:r>
            <a:endParaRPr sz="1800"/>
          </a:p>
        </p:txBody>
      </p:sp>
      <p:pic>
        <p:nvPicPr>
          <p:cNvPr id="342" name="Google Shape;34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24325" y="1716698"/>
            <a:ext cx="4797158" cy="1712300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44"/>
          <p:cNvSpPr txBox="1"/>
          <p:nvPr/>
        </p:nvSpPr>
        <p:spPr>
          <a:xfrm>
            <a:off x="6824325" y="1258525"/>
            <a:ext cx="5194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 simple example:</a:t>
            </a:r>
            <a:endParaRPr/>
          </a:p>
        </p:txBody>
      </p:sp>
      <p:sp>
        <p:nvSpPr>
          <p:cNvPr id="344" name="Google Shape;344;p44"/>
          <p:cNvSpPr txBox="1"/>
          <p:nvPr/>
        </p:nvSpPr>
        <p:spPr>
          <a:xfrm>
            <a:off x="224225" y="3582775"/>
            <a:ext cx="8856900" cy="28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Here’s a clear set of analogies for a </a:t>
            </a:r>
            <a:r>
              <a:rPr b="1" lang="en-US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module in Ruby</a:t>
            </a:r>
            <a:r>
              <a:rPr lang="en-US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:</a:t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-US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Toolbox </a:t>
            </a:r>
            <a:r>
              <a:rPr lang="en-US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– you can take tools and use them in different situations.</a:t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-US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Set of spices </a:t>
            </a:r>
            <a:r>
              <a:rPr lang="en-US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– used in different recipes to give dishes the desired flavor.</a:t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</a:pPr>
            <a:r>
              <a:rPr b="1" lang="en-US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Artist’s brush set</a:t>
            </a:r>
            <a:r>
              <a:rPr lang="en-US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– you choose the right brush depending on the painting you want to create.</a:t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</a:pPr>
            <a:r>
              <a:rPr b="1" lang="en-US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Screwdriver set</a:t>
            </a:r>
            <a:r>
              <a:rPr lang="en-US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– you pick the screwdriver that fits a specific screw.</a:t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</a:pPr>
            <a:r>
              <a:rPr b="1" lang="en-US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Swiss Army knife</a:t>
            </a:r>
            <a:r>
              <a:rPr lang="en-US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– a compact multi-tool for various situations.</a:t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</a:pPr>
            <a:r>
              <a:rPr b="1" lang="en-US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Font collection</a:t>
            </a:r>
            <a:r>
              <a:rPr lang="en-US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– you use different font styles depending on the task.</a:t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45"/>
          <p:cNvSpPr txBox="1"/>
          <p:nvPr>
            <p:ph idx="1" type="body"/>
          </p:nvPr>
        </p:nvSpPr>
        <p:spPr>
          <a:xfrm>
            <a:off x="5470075" y="647700"/>
            <a:ext cx="6348900" cy="2941200"/>
          </a:xfrm>
          <a:prstGeom prst="rect">
            <a:avLst/>
          </a:prstGeom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/>
              <a:t>When we include a module in a class, we create a mixin. It’s just like making a cocktail: you take juice (a class) and mix in a module (</a:t>
            </a:r>
            <a:r>
              <a:rPr lang="en-US" sz="1800">
                <a:solidFill>
                  <a:srgbClr val="188038"/>
                </a:solidFill>
              </a:rPr>
              <a:t>include</a:t>
            </a:r>
            <a:r>
              <a:rPr lang="en-US" sz="1800"/>
              <a:t>, </a:t>
            </a:r>
            <a:r>
              <a:rPr lang="en-US" sz="1800">
                <a:solidFill>
                  <a:srgbClr val="188038"/>
                </a:solidFill>
              </a:rPr>
              <a:t>prepend</a:t>
            </a:r>
            <a:r>
              <a:rPr lang="en-US" sz="1800"/>
              <a:t>, or </a:t>
            </a:r>
            <a:r>
              <a:rPr lang="en-US" sz="1800">
                <a:solidFill>
                  <a:srgbClr val="188038"/>
                </a:solidFill>
              </a:rPr>
              <a:t>extend</a:t>
            </a:r>
            <a:r>
              <a:rPr lang="en-US" sz="1800"/>
              <a:t>). The result? A new, improved functionality!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/>
              <a:t>Let’s explore the three ways to mix in a module: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Font typeface="Open Sans"/>
              <a:buChar char="●"/>
            </a:pPr>
            <a:r>
              <a:rPr lang="en-US" sz="1800">
                <a:solidFill>
                  <a:srgbClr val="188038"/>
                </a:solidFill>
              </a:rPr>
              <a:t>include</a:t>
            </a:r>
            <a:endParaRPr sz="1800">
              <a:solidFill>
                <a:srgbClr val="188038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●"/>
            </a:pPr>
            <a:r>
              <a:rPr lang="en-US" sz="1800">
                <a:solidFill>
                  <a:srgbClr val="188038"/>
                </a:solidFill>
              </a:rPr>
              <a:t>prepend</a:t>
            </a:r>
            <a:endParaRPr sz="1800">
              <a:solidFill>
                <a:srgbClr val="188038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●"/>
            </a:pPr>
            <a:r>
              <a:rPr lang="en-US" sz="1800">
                <a:solidFill>
                  <a:srgbClr val="188038"/>
                </a:solidFill>
              </a:rPr>
              <a:t>extend</a:t>
            </a:r>
            <a:endParaRPr sz="1800">
              <a:solidFill>
                <a:srgbClr val="188038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45"/>
          <p:cNvSpPr txBox="1"/>
          <p:nvPr>
            <p:ph type="title"/>
          </p:nvPr>
        </p:nvSpPr>
        <p:spPr>
          <a:xfrm>
            <a:off x="393300" y="647700"/>
            <a:ext cx="3975600" cy="3925200"/>
          </a:xfrm>
          <a:prstGeom prst="rect">
            <a:avLst/>
          </a:prstGeom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Mixins – or How to "Mix In" a Module into a Class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46"/>
          <p:cNvSpPr txBox="1"/>
          <p:nvPr>
            <p:ph type="title"/>
          </p:nvPr>
        </p:nvSpPr>
        <p:spPr>
          <a:xfrm>
            <a:off x="331840" y="326223"/>
            <a:ext cx="11487300" cy="565500"/>
          </a:xfrm>
          <a:prstGeom prst="rect">
            <a:avLst/>
          </a:prstGeom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Include – Adding Methods to Objects!</a:t>
            </a:r>
            <a:endParaRPr sz="4800"/>
          </a:p>
        </p:txBody>
      </p:sp>
      <p:sp>
        <p:nvSpPr>
          <p:cNvPr id="358" name="Google Shape;358;p46"/>
          <p:cNvSpPr txBox="1"/>
          <p:nvPr>
            <p:ph idx="1" type="body"/>
          </p:nvPr>
        </p:nvSpPr>
        <p:spPr>
          <a:xfrm>
            <a:off x="381350" y="1075128"/>
            <a:ext cx="11388300" cy="1223400"/>
          </a:xfrm>
          <a:prstGeom prst="rect">
            <a:avLst/>
          </a:prstGeom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188038"/>
                </a:solidFill>
              </a:rPr>
              <a:t>include</a:t>
            </a:r>
            <a:r>
              <a:rPr lang="en-US" sz="1800"/>
              <a:t> adds a module’s methods as instance methods to the objects of a class.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/>
              <a:t>Imagine a class as a cocktail and a module as a flavored syrup. </a:t>
            </a:r>
            <a:r>
              <a:rPr lang="en-US" sz="1800">
                <a:solidFill>
                  <a:srgbClr val="188038"/>
                </a:solidFill>
              </a:rPr>
              <a:t>include</a:t>
            </a:r>
            <a:r>
              <a:rPr lang="en-US" sz="1800"/>
              <a:t> mixes the syrup inside, so every drink gets the flavor.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359" name="Google Shape;359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5250" y="2298525"/>
            <a:ext cx="5222317" cy="33202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360" name="Google Shape;360;p46"/>
          <p:cNvSpPr txBox="1"/>
          <p:nvPr/>
        </p:nvSpPr>
        <p:spPr>
          <a:xfrm>
            <a:off x="331850" y="5848900"/>
            <a:ext cx="11132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800">
                <a:latin typeface="Open Sans"/>
                <a:ea typeface="Open Sans"/>
                <a:cs typeface="Open Sans"/>
                <a:sym typeface="Open Sans"/>
              </a:rPr>
              <a:t>Simple and clear: when you include a module, its methods are available in every instance of the class!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47"/>
          <p:cNvSpPr txBox="1"/>
          <p:nvPr>
            <p:ph idx="1" type="body"/>
          </p:nvPr>
        </p:nvSpPr>
        <p:spPr>
          <a:xfrm>
            <a:off x="331850" y="1054825"/>
            <a:ext cx="5391300" cy="3226200"/>
          </a:xfrm>
          <a:prstGeom prst="rect">
            <a:avLst/>
          </a:prstGeom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188038"/>
                </a:solidFill>
              </a:rPr>
              <a:t>prepend</a:t>
            </a:r>
            <a:r>
              <a:rPr lang="en-US" sz="1800"/>
              <a:t> is similar to </a:t>
            </a:r>
            <a:r>
              <a:rPr lang="en-US" sz="1800">
                <a:solidFill>
                  <a:srgbClr val="188038"/>
                </a:solidFill>
              </a:rPr>
              <a:t>include</a:t>
            </a:r>
            <a:r>
              <a:rPr lang="en-US" sz="1800"/>
              <a:t>, but it places the module’s methods above the class’s own methods.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/>
              <a:t>That means the module’s methods override the class’s methods when called.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US" sz="1800"/>
              <a:t>Real-life analogy:</a:t>
            </a:r>
            <a:br>
              <a:rPr lang="en-US" sz="1800"/>
            </a:br>
            <a:r>
              <a:rPr lang="en-US" sz="1800"/>
              <a:t>You’re standing in a cafeteria line, and someone says, "I just have a quick question!"—and jumps ahead of you.</a:t>
            </a:r>
            <a:endParaRPr sz="1800"/>
          </a:p>
        </p:txBody>
      </p:sp>
      <p:sp>
        <p:nvSpPr>
          <p:cNvPr id="367" name="Google Shape;367;p47"/>
          <p:cNvSpPr txBox="1"/>
          <p:nvPr>
            <p:ph type="title"/>
          </p:nvPr>
        </p:nvSpPr>
        <p:spPr>
          <a:xfrm>
            <a:off x="331840" y="326223"/>
            <a:ext cx="11487300" cy="565500"/>
          </a:xfrm>
          <a:prstGeom prst="rect">
            <a:avLst/>
          </a:prstGeom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Prepend – "Can I Cut in Line?"</a:t>
            </a:r>
            <a:endParaRPr sz="4800"/>
          </a:p>
        </p:txBody>
      </p:sp>
      <p:pic>
        <p:nvPicPr>
          <p:cNvPr id="368" name="Google Shape;368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81700" y="1550425"/>
            <a:ext cx="5870700" cy="462159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369" name="Google Shape;369;p47"/>
          <p:cNvSpPr txBox="1"/>
          <p:nvPr/>
        </p:nvSpPr>
        <p:spPr>
          <a:xfrm>
            <a:off x="5981700" y="1054825"/>
            <a:ext cx="5870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Example:</a:t>
            </a:r>
            <a:endParaRPr/>
          </a:p>
        </p:txBody>
      </p:sp>
      <p:sp>
        <p:nvSpPr>
          <p:cNvPr id="370" name="Google Shape;370;p47"/>
          <p:cNvSpPr txBox="1"/>
          <p:nvPr/>
        </p:nvSpPr>
        <p:spPr>
          <a:xfrm>
            <a:off x="227675" y="5433125"/>
            <a:ext cx="50898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Here, the module rudely cuts ahead of the class’s method and overrides its behavior. 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48"/>
          <p:cNvSpPr txBox="1"/>
          <p:nvPr>
            <p:ph idx="1" type="body"/>
          </p:nvPr>
        </p:nvSpPr>
        <p:spPr>
          <a:xfrm>
            <a:off x="331841" y="1043254"/>
            <a:ext cx="11487300" cy="1160400"/>
          </a:xfrm>
          <a:prstGeom prst="rect">
            <a:avLst/>
          </a:prstGeom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188038"/>
                </a:solidFill>
              </a:rPr>
              <a:t>extend</a:t>
            </a:r>
            <a:r>
              <a:rPr lang="en-US" sz="1800"/>
              <a:t> makes module methods available to the class itself instead of its instances.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US" sz="1800"/>
              <a:t>Analogy:</a:t>
            </a:r>
            <a:r>
              <a:rPr lang="en-US" sz="1800"/>
              <a:t> A class is like a music band. When you </a:t>
            </a:r>
            <a:r>
              <a:rPr lang="en-US" sz="1800">
                <a:solidFill>
                  <a:srgbClr val="188038"/>
                </a:solidFill>
              </a:rPr>
              <a:t>extend</a:t>
            </a:r>
            <a:r>
              <a:rPr lang="en-US" sz="1800"/>
              <a:t> a module, it becomes the band's producer, managing the entire group, not just individual musicians.</a:t>
            </a:r>
            <a:endParaRPr sz="1800"/>
          </a:p>
        </p:txBody>
      </p:sp>
      <p:sp>
        <p:nvSpPr>
          <p:cNvPr id="377" name="Google Shape;377;p48"/>
          <p:cNvSpPr txBox="1"/>
          <p:nvPr>
            <p:ph type="title"/>
          </p:nvPr>
        </p:nvSpPr>
        <p:spPr>
          <a:xfrm>
            <a:off x="331840" y="326223"/>
            <a:ext cx="11487300" cy="565500"/>
          </a:xfrm>
          <a:prstGeom prst="rect">
            <a:avLst/>
          </a:prstGeom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700"/>
              <a:t>Extend – Superpowers for the Class Itself</a:t>
            </a:r>
            <a:endParaRPr sz="4700"/>
          </a:p>
        </p:txBody>
      </p:sp>
      <p:pic>
        <p:nvPicPr>
          <p:cNvPr id="378" name="Google Shape;378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1850" y="2398597"/>
            <a:ext cx="6754750" cy="3773603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379" name="Google Shape;379;p48"/>
          <p:cNvSpPr txBox="1"/>
          <p:nvPr/>
        </p:nvSpPr>
        <p:spPr>
          <a:xfrm>
            <a:off x="7222800" y="5433300"/>
            <a:ext cx="4604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Now, the module’s methods work directly on the class level, not on instances.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49"/>
          <p:cNvSpPr txBox="1"/>
          <p:nvPr>
            <p:ph type="title"/>
          </p:nvPr>
        </p:nvSpPr>
        <p:spPr>
          <a:xfrm>
            <a:off x="331840" y="326223"/>
            <a:ext cx="11487300" cy="565500"/>
          </a:xfrm>
          <a:prstGeom prst="rect">
            <a:avLst/>
          </a:prstGeom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Visual Summary Table</a:t>
            </a:r>
            <a:endParaRPr sz="4800"/>
          </a:p>
        </p:txBody>
      </p:sp>
      <p:graphicFrame>
        <p:nvGraphicFramePr>
          <p:cNvPr id="386" name="Google Shape;386;p49"/>
          <p:cNvGraphicFramePr/>
          <p:nvPr/>
        </p:nvGraphicFramePr>
        <p:xfrm>
          <a:off x="304800" y="304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{BCCC4CBE-3DE4-4A48-B41B-D0A97F9B64D1}</a:tableStyleId>
              </a:tblPr>
              <a:tblGrid>
                <a:gridCol w="19050"/>
              </a:tblGrid>
              <a:tr h="190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387" name="Google Shape;387;p49"/>
          <p:cNvGraphicFramePr/>
          <p:nvPr/>
        </p:nvGraphicFramePr>
        <p:xfrm>
          <a:off x="331850" y="10774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{E407410C-E2B5-4113-B77A-BB7869C375D2}</a:tableStyleId>
              </a:tblPr>
              <a:tblGrid>
                <a:gridCol w="2543500"/>
                <a:gridCol w="4108725"/>
                <a:gridCol w="48350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Proxima Nova Extrabold"/>
                          <a:ea typeface="Proxima Nova Extrabold"/>
                          <a:cs typeface="Proxima Nova Extrabold"/>
                          <a:sym typeface="Proxima Nova Extrabold"/>
                        </a:rPr>
                        <a:t>What We Write?</a:t>
                      </a:r>
                      <a:endParaRPr sz="1800">
                        <a:latin typeface="Proxima Nova Extrabold"/>
                        <a:ea typeface="Proxima Nova Extrabold"/>
                        <a:cs typeface="Proxima Nova Extrabold"/>
                        <a:sym typeface="Proxima Nova Extrabo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9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Proxima Nova Extrabold"/>
                          <a:ea typeface="Proxima Nova Extrabold"/>
                          <a:cs typeface="Proxima Nova Extrabold"/>
                          <a:sym typeface="Proxima Nova Extrabold"/>
                        </a:rPr>
                        <a:t>Where Methods Appear?</a:t>
                      </a:r>
                      <a:endParaRPr sz="1800">
                        <a:latin typeface="Proxima Nova Extrabold"/>
                        <a:ea typeface="Proxima Nova Extrabold"/>
                        <a:cs typeface="Proxima Nova Extrabold"/>
                        <a:sym typeface="Proxima Nova Extrabo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9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Proxima Nova Extrabold"/>
                          <a:ea typeface="Proxima Nova Extrabold"/>
                          <a:cs typeface="Proxima Nova Extrabold"/>
                          <a:sym typeface="Proxima Nova Extrabold"/>
                        </a:rPr>
                        <a:t>Real-Life Example</a:t>
                      </a:r>
                      <a:endParaRPr sz="1800">
                        <a:latin typeface="Proxima Nova Extrabold"/>
                        <a:ea typeface="Proxima Nova Extrabold"/>
                        <a:cs typeface="Proxima Nova Extrabold"/>
                        <a:sym typeface="Proxima Nova Extrabo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99999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188038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include</a:t>
                      </a:r>
                      <a:endParaRPr sz="1800">
                        <a:solidFill>
                          <a:srgbClr val="188038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In objects (instances) of the class</a:t>
                      </a:r>
                      <a:endParaRPr sz="18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Sugar in coffee: every cup is sweet.</a:t>
                      </a:r>
                      <a:endParaRPr sz="18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00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188038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prepend</a:t>
                      </a:r>
                      <a:endParaRPr sz="1800">
                        <a:solidFill>
                          <a:srgbClr val="188038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Also in objects, but with higher priority than class methods</a:t>
                      </a:r>
                      <a:endParaRPr sz="18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VIP pass at a club: module methods run first, overriding class methods.</a:t>
                      </a:r>
                      <a:endParaRPr sz="18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188038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extend</a:t>
                      </a:r>
                      <a:endParaRPr sz="1800">
                        <a:solidFill>
                          <a:srgbClr val="188038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At the class level</a:t>
                      </a:r>
                      <a:endParaRPr sz="18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A producer managing the entire band.</a:t>
                      </a:r>
                      <a:endParaRPr sz="18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88" name="Google Shape;388;p49"/>
          <p:cNvSpPr txBox="1"/>
          <p:nvPr/>
        </p:nvSpPr>
        <p:spPr>
          <a:xfrm>
            <a:off x="323850" y="3366150"/>
            <a:ext cx="88569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Why So Many Ways?</a:t>
            </a:r>
            <a:endParaRPr sz="2600"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389" name="Google Shape;389;p49"/>
          <p:cNvSpPr txBox="1"/>
          <p:nvPr/>
        </p:nvSpPr>
        <p:spPr>
          <a:xfrm>
            <a:off x="304800" y="3951150"/>
            <a:ext cx="10934700" cy="189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Each method serves a different purpose:</a:t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>
                <a:solidFill>
                  <a:srgbClr val="188038"/>
                </a:solidFill>
                <a:latin typeface="Open Sans"/>
                <a:ea typeface="Open Sans"/>
                <a:cs typeface="Open Sans"/>
                <a:sym typeface="Open Sans"/>
              </a:rPr>
              <a:t>include</a:t>
            </a:r>
            <a:r>
              <a:rPr lang="en-US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– the most common; simply adds methods to all instances of a class.</a:t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>
                <a:solidFill>
                  <a:srgbClr val="188038"/>
                </a:solidFill>
                <a:latin typeface="Open Sans"/>
                <a:ea typeface="Open Sans"/>
                <a:cs typeface="Open Sans"/>
                <a:sym typeface="Open Sans"/>
              </a:rPr>
              <a:t>prepend</a:t>
            </a:r>
            <a:r>
              <a:rPr lang="en-US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– useful when overriding class methods without modifying the class itself.</a:t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>
                <a:solidFill>
                  <a:srgbClr val="188038"/>
                </a:solidFill>
                <a:latin typeface="Open Sans"/>
                <a:ea typeface="Open Sans"/>
                <a:cs typeface="Open Sans"/>
                <a:sym typeface="Open Sans"/>
              </a:rPr>
              <a:t>extend</a:t>
            </a:r>
            <a:r>
              <a:rPr lang="en-US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– perfect for adding class-level functionality (e.g., helper methods that don’t depend on instance data).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50"/>
          <p:cNvSpPr txBox="1"/>
          <p:nvPr>
            <p:ph idx="1" type="body"/>
          </p:nvPr>
        </p:nvSpPr>
        <p:spPr>
          <a:xfrm>
            <a:off x="331850" y="1258528"/>
            <a:ext cx="11096100" cy="731100"/>
          </a:xfrm>
          <a:prstGeom prst="rect">
            <a:avLst/>
          </a:prstGeom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800"/>
              <a:t>Imagine you’re creating a game with different classes: Wizard, Knight, Elf. They all need a jump ability. Instead of copying the same method into every class, you create a module and mix it in:</a:t>
            </a:r>
            <a:endParaRPr sz="1800"/>
          </a:p>
        </p:txBody>
      </p:sp>
      <p:sp>
        <p:nvSpPr>
          <p:cNvPr id="396" name="Google Shape;396;p50"/>
          <p:cNvSpPr txBox="1"/>
          <p:nvPr>
            <p:ph type="title"/>
          </p:nvPr>
        </p:nvSpPr>
        <p:spPr>
          <a:xfrm>
            <a:off x="331840" y="326223"/>
            <a:ext cx="11487300" cy="565500"/>
          </a:xfrm>
          <a:prstGeom prst="rect">
            <a:avLst/>
          </a:prstGeom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300"/>
              <a:t>Real-Life Example: Modules &amp; Mixins in Game Development</a:t>
            </a:r>
            <a:endParaRPr sz="4300"/>
          </a:p>
        </p:txBody>
      </p:sp>
      <p:pic>
        <p:nvPicPr>
          <p:cNvPr id="397" name="Google Shape;397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70100" y="1989625"/>
            <a:ext cx="4419600" cy="446265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4"/>
          <p:cNvSpPr txBox="1"/>
          <p:nvPr>
            <p:ph type="title"/>
          </p:nvPr>
        </p:nvSpPr>
        <p:spPr>
          <a:xfrm>
            <a:off x="331839" y="634298"/>
            <a:ext cx="11528400" cy="480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0"/>
              <a:t>OOP &amp; Classes</a:t>
            </a:r>
            <a:endParaRPr sz="200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51"/>
          <p:cNvSpPr txBox="1"/>
          <p:nvPr>
            <p:ph idx="1" type="body"/>
          </p:nvPr>
        </p:nvSpPr>
        <p:spPr>
          <a:xfrm>
            <a:off x="331850" y="1304925"/>
            <a:ext cx="11487300" cy="2934900"/>
          </a:xfrm>
          <a:prstGeom prst="rect">
            <a:avLst/>
          </a:prstGeom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Font typeface="Arial"/>
              <a:buChar char="●"/>
            </a:pPr>
            <a:r>
              <a:rPr lang="en-US" sz="2400"/>
              <a:t>A </a:t>
            </a:r>
            <a:r>
              <a:rPr b="1" lang="en-US" sz="2400"/>
              <a:t>module </a:t>
            </a:r>
            <a:r>
              <a:rPr lang="en-US" sz="2400"/>
              <a:t>in Ruby is simply a </a:t>
            </a:r>
            <a:r>
              <a:rPr b="1" lang="en-US" sz="2400"/>
              <a:t>container for methods</a:t>
            </a:r>
            <a:r>
              <a:rPr lang="en-US" sz="2400"/>
              <a:t> to avoid repetition.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>
                <a:solidFill>
                  <a:srgbClr val="188038"/>
                </a:solidFill>
              </a:rPr>
              <a:t>include</a:t>
            </a:r>
            <a:r>
              <a:rPr lang="en-US" sz="2400"/>
              <a:t> adds module methods to </a:t>
            </a:r>
            <a:r>
              <a:rPr b="1" lang="en-US" sz="2400"/>
              <a:t>instances </a:t>
            </a:r>
            <a:r>
              <a:rPr lang="en-US" sz="2400"/>
              <a:t>of a class.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>
                <a:solidFill>
                  <a:srgbClr val="188038"/>
                </a:solidFill>
              </a:rPr>
              <a:t>prepend</a:t>
            </a:r>
            <a:r>
              <a:rPr lang="en-US" sz="2400"/>
              <a:t> is similar but </a:t>
            </a:r>
            <a:r>
              <a:rPr b="1" lang="en-US" sz="2400"/>
              <a:t>takes priority</a:t>
            </a:r>
            <a:r>
              <a:rPr lang="en-US" sz="2400"/>
              <a:t> over class methods.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>
                <a:solidFill>
                  <a:srgbClr val="188038"/>
                </a:solidFill>
              </a:rPr>
              <a:t>extend</a:t>
            </a:r>
            <a:r>
              <a:rPr lang="en-US" sz="2400"/>
              <a:t> makes methods </a:t>
            </a:r>
            <a:r>
              <a:rPr b="1" lang="en-US" sz="2400"/>
              <a:t>available at the class level</a:t>
            </a:r>
            <a:r>
              <a:rPr lang="en-US" sz="2400"/>
              <a:t>, not on instances.</a:t>
            </a:r>
            <a:endParaRPr sz="24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/>
              <a:t>And remember: </a:t>
            </a:r>
            <a:r>
              <a:rPr b="1" lang="en-US" sz="2400"/>
              <a:t>Mixins </a:t>
            </a:r>
            <a:r>
              <a:rPr b="1" lang="en-US" sz="2400"/>
              <a:t>aren’t "programming magic"—they’re just a tool to help write cleaner, more flexible code!</a:t>
            </a:r>
            <a:endParaRPr b="1" sz="2400"/>
          </a:p>
        </p:txBody>
      </p:sp>
      <p:sp>
        <p:nvSpPr>
          <p:cNvPr id="404" name="Google Shape;404;p51"/>
          <p:cNvSpPr txBox="1"/>
          <p:nvPr>
            <p:ph type="title"/>
          </p:nvPr>
        </p:nvSpPr>
        <p:spPr>
          <a:xfrm>
            <a:off x="331840" y="326223"/>
            <a:ext cx="11487300" cy="565500"/>
          </a:xfrm>
          <a:prstGeom prst="rect">
            <a:avLst/>
          </a:prstGeom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Key Takeaways:</a:t>
            </a:r>
            <a:endParaRPr sz="480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52"/>
          <p:cNvSpPr txBox="1"/>
          <p:nvPr>
            <p:ph idx="1" type="body"/>
          </p:nvPr>
        </p:nvSpPr>
        <p:spPr>
          <a:xfrm>
            <a:off x="352341" y="909904"/>
            <a:ext cx="11487300" cy="923400"/>
          </a:xfrm>
          <a:prstGeom prst="rect">
            <a:avLst/>
          </a:prstGeom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800"/>
              <a:t>Below is an example of a module that could be called </a:t>
            </a:r>
            <a:r>
              <a:rPr lang="en-US" sz="1800">
                <a:solidFill>
                  <a:srgbClr val="188038"/>
                </a:solidFill>
              </a:rPr>
              <a:t>ArtistsBrushSet</a:t>
            </a:r>
            <a:r>
              <a:rPr lang="en-US" sz="1800"/>
              <a:t>. It contains a set of methods for printing text in different colors (using ANSI codes). I will also show an example of a class that includes this module (via </a:t>
            </a:r>
            <a:r>
              <a:rPr lang="en-US" sz="1800">
                <a:solidFill>
                  <a:srgbClr val="188038"/>
                </a:solidFill>
              </a:rPr>
              <a:t>include</a:t>
            </a:r>
            <a:r>
              <a:rPr lang="en-US" sz="1800"/>
              <a:t>) and how its methods can be called from an instance of the class.</a:t>
            </a:r>
            <a:endParaRPr sz="1800"/>
          </a:p>
        </p:txBody>
      </p:sp>
      <p:sp>
        <p:nvSpPr>
          <p:cNvPr id="411" name="Google Shape;411;p52"/>
          <p:cNvSpPr txBox="1"/>
          <p:nvPr>
            <p:ph type="title"/>
          </p:nvPr>
        </p:nvSpPr>
        <p:spPr>
          <a:xfrm>
            <a:off x="331840" y="326223"/>
            <a:ext cx="11487300" cy="565500"/>
          </a:xfrm>
          <a:prstGeom prst="rect">
            <a:avLst/>
          </a:prstGeom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Cool example: Module</a:t>
            </a:r>
            <a:endParaRPr sz="4800"/>
          </a:p>
        </p:txBody>
      </p:sp>
      <p:pic>
        <p:nvPicPr>
          <p:cNvPr id="412" name="Google Shape;412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2350" y="1851479"/>
            <a:ext cx="5206869" cy="471989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413" name="Google Shape;413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11619" y="1851479"/>
            <a:ext cx="4783463" cy="471989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53"/>
          <p:cNvSpPr txBox="1"/>
          <p:nvPr>
            <p:ph type="title"/>
          </p:nvPr>
        </p:nvSpPr>
        <p:spPr>
          <a:xfrm>
            <a:off x="331840" y="326223"/>
            <a:ext cx="11487300" cy="565500"/>
          </a:xfrm>
          <a:prstGeom prst="rect">
            <a:avLst/>
          </a:prstGeom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800"/>
              <a:t>Cool example: Class</a:t>
            </a:r>
            <a:endParaRPr sz="4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20" name="Google Shape;420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5013" y="891723"/>
            <a:ext cx="8410575" cy="56102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54"/>
          <p:cNvSpPr txBox="1"/>
          <p:nvPr>
            <p:ph idx="1" type="body"/>
          </p:nvPr>
        </p:nvSpPr>
        <p:spPr>
          <a:xfrm>
            <a:off x="331850" y="1258525"/>
            <a:ext cx="11487300" cy="5052000"/>
          </a:xfrm>
          <a:prstGeom prst="rect">
            <a:avLst/>
          </a:prstGeom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-US" sz="1800">
                <a:solidFill>
                  <a:srgbClr val="188038"/>
                </a:solidFill>
              </a:rPr>
              <a:t>ArtistsBrushSet</a:t>
            </a:r>
            <a:r>
              <a:rPr lang="en-US" sz="1800"/>
              <a:t> module</a:t>
            </a:r>
            <a:br>
              <a:rPr lang="en-US" sz="1800"/>
            </a:br>
            <a:r>
              <a:rPr lang="en-US" sz="1800"/>
              <a:t> Contains methods that take a string and return it wrapped with ANSI codes for the corresponding color. The </a:t>
            </a:r>
            <a:r>
              <a:rPr lang="en-US" sz="1800">
                <a:solidFill>
                  <a:srgbClr val="188038"/>
                </a:solidFill>
              </a:rPr>
              <a:t>colorize</a:t>
            </a:r>
            <a:r>
              <a:rPr lang="en-US" sz="1800"/>
              <a:t> method allows for dynamically choosing a color using a symbol (e.g., </a:t>
            </a:r>
            <a:r>
              <a:rPr lang="en-US" sz="1800">
                <a:solidFill>
                  <a:srgbClr val="188038"/>
                </a:solidFill>
              </a:rPr>
              <a:t>:red</a:t>
            </a:r>
            <a:r>
              <a:rPr lang="en-US" sz="1800"/>
              <a:t>).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>
                <a:solidFill>
                  <a:srgbClr val="188038"/>
                </a:solidFill>
              </a:rPr>
              <a:t>Painter</a:t>
            </a:r>
            <a:r>
              <a:rPr lang="en-US" sz="1800"/>
              <a:t> class</a:t>
            </a:r>
            <a:endParaRPr sz="1800"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sz="1800"/>
              <a:t>Includes the module using </a:t>
            </a:r>
            <a:r>
              <a:rPr lang="en-US" sz="1800">
                <a:solidFill>
                  <a:srgbClr val="188038"/>
                </a:solidFill>
              </a:rPr>
              <a:t>include ArtistsBrushSet</a:t>
            </a:r>
            <a:r>
              <a:rPr lang="en-US" sz="1800"/>
              <a:t>, making all module methods available as instance methods.</a:t>
            </a:r>
            <a:endParaRPr sz="1800"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○"/>
            </a:pPr>
            <a:r>
              <a:rPr lang="en-US" sz="1800"/>
              <a:t>Implements two methods:</a:t>
            </a:r>
            <a:endParaRPr sz="1800"/>
          </a:p>
          <a:p>
            <a:pPr indent="-3429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sz="1800">
                <a:solidFill>
                  <a:srgbClr val="188038"/>
                </a:solidFill>
              </a:rPr>
              <a:t>demonstrate_brushes</a:t>
            </a:r>
            <a:r>
              <a:rPr lang="en-US" sz="1800"/>
              <a:t> – prints text in predefined colors.</a:t>
            </a:r>
            <a:endParaRPr sz="1800"/>
          </a:p>
          <a:p>
            <a:pPr indent="-3429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sz="1800">
                <a:solidFill>
                  <a:srgbClr val="188038"/>
                </a:solidFill>
              </a:rPr>
              <a:t>demonstrate_custom</a:t>
            </a:r>
            <a:r>
              <a:rPr lang="en-US" sz="1800"/>
              <a:t> – uses the </a:t>
            </a:r>
            <a:r>
              <a:rPr lang="en-US" sz="1800">
                <a:solidFill>
                  <a:srgbClr val="188038"/>
                </a:solidFill>
              </a:rPr>
              <a:t>colorize</a:t>
            </a:r>
            <a:r>
              <a:rPr lang="en-US" sz="1800"/>
              <a:t> method to allow specifying the desired color as a parameter.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Example usage</a:t>
            </a:r>
            <a:br>
              <a:rPr lang="en-US" sz="1800"/>
            </a:br>
            <a:r>
              <a:rPr lang="en-US" sz="1800"/>
              <a:t> If the file is executed directly (</a:t>
            </a:r>
            <a:r>
              <a:rPr lang="en-US" sz="1800">
                <a:solidFill>
                  <a:srgbClr val="188038"/>
                </a:solidFill>
              </a:rPr>
              <a:t>ruby artists_brush_set.rb</a:t>
            </a:r>
            <a:r>
              <a:rPr lang="en-US" sz="1800"/>
              <a:t>), an instance of </a:t>
            </a:r>
            <a:r>
              <a:rPr lang="en-US" sz="1800">
                <a:solidFill>
                  <a:srgbClr val="188038"/>
                </a:solidFill>
              </a:rPr>
              <a:t>Painter</a:t>
            </a:r>
            <a:r>
              <a:rPr lang="en-US" sz="1800"/>
              <a:t> is created and prints text in different colors.</a:t>
            </a:r>
            <a:br>
              <a:rPr lang="en-US" sz="1800"/>
            </a:b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/>
              <a:t>This module can be expanded by adding new methods for additional colors or formatting as needed.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427" name="Google Shape;427;p54"/>
          <p:cNvSpPr txBox="1"/>
          <p:nvPr>
            <p:ph type="title"/>
          </p:nvPr>
        </p:nvSpPr>
        <p:spPr>
          <a:xfrm>
            <a:off x="331840" y="326223"/>
            <a:ext cx="11487300" cy="565500"/>
          </a:xfrm>
          <a:prstGeom prst="rect">
            <a:avLst/>
          </a:prstGeom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Cool example: Explanation</a:t>
            </a:r>
            <a:endParaRPr sz="480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55"/>
          <p:cNvSpPr txBox="1"/>
          <p:nvPr>
            <p:ph type="title"/>
          </p:nvPr>
        </p:nvSpPr>
        <p:spPr>
          <a:xfrm>
            <a:off x="331840" y="326223"/>
            <a:ext cx="11487300" cy="565500"/>
          </a:xfrm>
          <a:prstGeom prst="rect">
            <a:avLst/>
          </a:prstGeom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Cool example: Output</a:t>
            </a:r>
            <a:endParaRPr/>
          </a:p>
        </p:txBody>
      </p:sp>
      <p:pic>
        <p:nvPicPr>
          <p:cNvPr id="434" name="Google Shape;434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2350" y="1632903"/>
            <a:ext cx="11487300" cy="35921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57"/>
          <p:cNvSpPr txBox="1"/>
          <p:nvPr>
            <p:ph idx="1" type="body"/>
          </p:nvPr>
        </p:nvSpPr>
        <p:spPr>
          <a:xfrm>
            <a:off x="331841" y="2044700"/>
            <a:ext cx="2600100" cy="4127400"/>
          </a:xfrm>
          <a:prstGeom prst="rect">
            <a:avLst/>
          </a:prstGeom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p57"/>
          <p:cNvSpPr txBox="1"/>
          <p:nvPr>
            <p:ph idx="2" type="body"/>
          </p:nvPr>
        </p:nvSpPr>
        <p:spPr>
          <a:xfrm>
            <a:off x="3294237" y="2044700"/>
            <a:ext cx="2600100" cy="4127400"/>
          </a:xfrm>
          <a:prstGeom prst="rect">
            <a:avLst/>
          </a:prstGeom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p57"/>
          <p:cNvSpPr txBox="1"/>
          <p:nvPr>
            <p:ph idx="3" type="body"/>
          </p:nvPr>
        </p:nvSpPr>
        <p:spPr>
          <a:xfrm>
            <a:off x="6256633" y="2044700"/>
            <a:ext cx="2600100" cy="4127400"/>
          </a:xfrm>
          <a:prstGeom prst="rect">
            <a:avLst/>
          </a:prstGeom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p57"/>
          <p:cNvSpPr txBox="1"/>
          <p:nvPr>
            <p:ph idx="4" type="body"/>
          </p:nvPr>
        </p:nvSpPr>
        <p:spPr>
          <a:xfrm>
            <a:off x="9219030" y="2044700"/>
            <a:ext cx="2600100" cy="4127400"/>
          </a:xfrm>
          <a:prstGeom prst="rect">
            <a:avLst/>
          </a:prstGeom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57"/>
          <p:cNvSpPr txBox="1"/>
          <p:nvPr>
            <p:ph idx="5" type="body"/>
          </p:nvPr>
        </p:nvSpPr>
        <p:spPr>
          <a:xfrm>
            <a:off x="331839" y="1196821"/>
            <a:ext cx="2600100" cy="591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p57"/>
          <p:cNvSpPr txBox="1"/>
          <p:nvPr>
            <p:ph idx="6" type="body"/>
          </p:nvPr>
        </p:nvSpPr>
        <p:spPr>
          <a:xfrm>
            <a:off x="3294237" y="1196821"/>
            <a:ext cx="2600100" cy="591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" name="Google Shape;451;p57"/>
          <p:cNvSpPr txBox="1"/>
          <p:nvPr>
            <p:ph idx="7" type="body"/>
          </p:nvPr>
        </p:nvSpPr>
        <p:spPr>
          <a:xfrm>
            <a:off x="6256633" y="1196821"/>
            <a:ext cx="2600100" cy="591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p57"/>
          <p:cNvSpPr txBox="1"/>
          <p:nvPr>
            <p:ph idx="8" type="body"/>
          </p:nvPr>
        </p:nvSpPr>
        <p:spPr>
          <a:xfrm>
            <a:off x="9219030" y="1196821"/>
            <a:ext cx="2600100" cy="591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p57"/>
          <p:cNvSpPr txBox="1"/>
          <p:nvPr>
            <p:ph type="title"/>
          </p:nvPr>
        </p:nvSpPr>
        <p:spPr>
          <a:xfrm>
            <a:off x="331840" y="326223"/>
            <a:ext cx="11487300" cy="565500"/>
          </a:xfrm>
          <a:prstGeom prst="rect">
            <a:avLst/>
          </a:prstGeom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58"/>
          <p:cNvSpPr txBox="1"/>
          <p:nvPr>
            <p:ph type="title"/>
          </p:nvPr>
        </p:nvSpPr>
        <p:spPr>
          <a:xfrm>
            <a:off x="393290" y="647700"/>
            <a:ext cx="3975510" cy="10359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Proxima Nova Extrabold"/>
              <a:buNone/>
            </a:pPr>
            <a:r>
              <a:t/>
            </a:r>
            <a:endParaRPr/>
          </a:p>
        </p:txBody>
      </p:sp>
      <p:sp>
        <p:nvSpPr>
          <p:cNvPr id="459" name="Google Shape;459;p58"/>
          <p:cNvSpPr txBox="1"/>
          <p:nvPr>
            <p:ph idx="1" type="body"/>
          </p:nvPr>
        </p:nvSpPr>
        <p:spPr>
          <a:xfrm>
            <a:off x="5470069" y="647700"/>
            <a:ext cx="6349005" cy="55244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-158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59"/>
          <p:cNvSpPr txBox="1"/>
          <p:nvPr>
            <p:ph type="title"/>
          </p:nvPr>
        </p:nvSpPr>
        <p:spPr>
          <a:xfrm>
            <a:off x="331840" y="634298"/>
            <a:ext cx="11468274" cy="48006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rgbClr val="4F95FF"/>
              </a:buClr>
              <a:buSzPts val="10400"/>
              <a:buFont typeface="Proxima Nova Extrabold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60"/>
          <p:cNvSpPr txBox="1"/>
          <p:nvPr>
            <p:ph type="title"/>
          </p:nvPr>
        </p:nvSpPr>
        <p:spPr>
          <a:xfrm>
            <a:off x="331840" y="634298"/>
            <a:ext cx="11468274" cy="48006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rgbClr val="4F95FF"/>
              </a:buClr>
              <a:buSzPts val="10400"/>
              <a:buFont typeface="Proxima Nova Extrabold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5"/>
          <p:cNvSpPr txBox="1"/>
          <p:nvPr>
            <p:ph idx="1" type="body"/>
          </p:nvPr>
        </p:nvSpPr>
        <p:spPr>
          <a:xfrm>
            <a:off x="5231250" y="461275"/>
            <a:ext cx="6584100" cy="5797500"/>
          </a:xfrm>
          <a:prstGeom prst="rect">
            <a:avLst/>
          </a:prstGeom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>
                <a:latin typeface="Arial"/>
                <a:ea typeface="Arial"/>
                <a:cs typeface="Arial"/>
                <a:sym typeface="Arial"/>
              </a:rPr>
              <a:t>There are many types of programming:</a:t>
            </a:r>
            <a:endParaRPr sz="2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>
                <a:latin typeface="Arial"/>
                <a:ea typeface="Arial"/>
                <a:cs typeface="Arial"/>
                <a:sym typeface="Arial"/>
              </a:rPr>
              <a:t>1. Functional (Haskell, Scala, Erlang, Elixir)</a:t>
            </a:r>
            <a:endParaRPr sz="2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>
                <a:latin typeface="Arial"/>
                <a:ea typeface="Arial"/>
                <a:cs typeface="Arial"/>
                <a:sym typeface="Arial"/>
              </a:rPr>
              <a:t>2. Procedural (C, Pascal, Fortran)</a:t>
            </a:r>
            <a:endParaRPr sz="2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>
                <a:latin typeface="Arial"/>
                <a:ea typeface="Arial"/>
                <a:cs typeface="Arial"/>
                <a:sym typeface="Arial"/>
              </a:rPr>
              <a:t>3. Structured (C, Java, Python, G)</a:t>
            </a:r>
            <a:endParaRPr sz="2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>
                <a:latin typeface="Arial"/>
                <a:ea typeface="Arial"/>
                <a:cs typeface="Arial"/>
                <a:sym typeface="Arial"/>
              </a:rPr>
              <a:t>4. Declarative (SQL, HTML, CSS)</a:t>
            </a:r>
            <a:endParaRPr sz="2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>
                <a:latin typeface="Arial"/>
                <a:ea typeface="Arial"/>
                <a:cs typeface="Arial"/>
                <a:sym typeface="Arial"/>
              </a:rPr>
              <a:t>5. Event-driven (JavaScript)</a:t>
            </a:r>
            <a:endParaRPr sz="2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>
                <a:latin typeface="Arial"/>
                <a:ea typeface="Arial"/>
                <a:cs typeface="Arial"/>
                <a:sym typeface="Arial"/>
              </a:rPr>
              <a:t>6. Logical (Prolog, Mercury)</a:t>
            </a:r>
            <a:endParaRPr sz="2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>
                <a:latin typeface="Arial"/>
                <a:ea typeface="Arial"/>
                <a:cs typeface="Arial"/>
                <a:sym typeface="Arial"/>
              </a:rPr>
              <a:t>7. …</a:t>
            </a:r>
            <a:endParaRPr sz="2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500">
                <a:latin typeface="Arial"/>
                <a:ea typeface="Arial"/>
                <a:cs typeface="Arial"/>
                <a:sym typeface="Arial"/>
              </a:rPr>
              <a:t>8. </a:t>
            </a:r>
            <a:r>
              <a:rPr lang="en-US" sz="2500" strike="sngStrike">
                <a:latin typeface="Arial"/>
                <a:ea typeface="Arial"/>
                <a:cs typeface="Arial"/>
                <a:sym typeface="Arial"/>
              </a:rPr>
              <a:t>PROFIT</a:t>
            </a:r>
            <a:r>
              <a:rPr lang="en-US" sz="2500">
                <a:latin typeface="Arial"/>
                <a:ea typeface="Arial"/>
                <a:cs typeface="Arial"/>
                <a:sym typeface="Arial"/>
              </a:rPr>
              <a:t> Object-Oriented </a:t>
            </a:r>
            <a:r>
              <a:rPr lang="en-US" sz="2500">
                <a:latin typeface="Arial"/>
                <a:ea typeface="Arial"/>
                <a:cs typeface="Arial"/>
                <a:sym typeface="Arial"/>
              </a:rPr>
              <a:t>programming</a:t>
            </a:r>
            <a:endParaRPr sz="2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>
                <a:latin typeface="Arial"/>
                <a:ea typeface="Arial"/>
                <a:cs typeface="Arial"/>
                <a:sym typeface="Arial"/>
              </a:rPr>
              <a:t>      (</a:t>
            </a:r>
            <a:r>
              <a:rPr b="1" lang="en-US" sz="2500">
                <a:latin typeface="Arial"/>
                <a:ea typeface="Arial"/>
                <a:cs typeface="Arial"/>
                <a:sym typeface="Arial"/>
              </a:rPr>
              <a:t>Ruby</a:t>
            </a:r>
            <a:r>
              <a:rPr lang="en-US" sz="2500">
                <a:latin typeface="Arial"/>
                <a:ea typeface="Arial"/>
                <a:cs typeface="Arial"/>
                <a:sym typeface="Arial"/>
              </a:rPr>
              <a:t>, Java, Python, C++, C#)</a:t>
            </a:r>
            <a:endParaRPr sz="2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</p:txBody>
      </p:sp>
      <p:sp>
        <p:nvSpPr>
          <p:cNvPr id="169" name="Google Shape;169;p25"/>
          <p:cNvSpPr txBox="1"/>
          <p:nvPr>
            <p:ph type="title"/>
          </p:nvPr>
        </p:nvSpPr>
        <p:spPr>
          <a:xfrm>
            <a:off x="94175" y="214025"/>
            <a:ext cx="4674900" cy="1281300"/>
          </a:xfrm>
          <a:prstGeom prst="rect">
            <a:avLst/>
          </a:prstGeom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5600"/>
              <a:t>Types of Programming</a:t>
            </a:r>
            <a:endParaRPr sz="5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600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61"/>
          <p:cNvSpPr txBox="1"/>
          <p:nvPr>
            <p:ph idx="1" type="body"/>
          </p:nvPr>
        </p:nvSpPr>
        <p:spPr>
          <a:xfrm>
            <a:off x="331841" y="1258529"/>
            <a:ext cx="11487234" cy="46197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t/>
            </a:r>
            <a:endParaRPr/>
          </a:p>
        </p:txBody>
      </p:sp>
      <p:sp>
        <p:nvSpPr>
          <p:cNvPr id="475" name="Google Shape;475;p61"/>
          <p:cNvSpPr txBox="1"/>
          <p:nvPr>
            <p:ph type="title"/>
          </p:nvPr>
        </p:nvSpPr>
        <p:spPr>
          <a:xfrm>
            <a:off x="331840" y="326223"/>
            <a:ext cx="11487235" cy="5653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4F95FF"/>
              </a:buClr>
              <a:buSzPts val="3600"/>
              <a:buFont typeface="Proxima Nova Extrabold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62"/>
          <p:cNvSpPr txBox="1"/>
          <p:nvPr>
            <p:ph idx="1" type="body"/>
          </p:nvPr>
        </p:nvSpPr>
        <p:spPr>
          <a:xfrm>
            <a:off x="331841" y="1258529"/>
            <a:ext cx="11487234" cy="46197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t/>
            </a:r>
            <a:endParaRPr/>
          </a:p>
        </p:txBody>
      </p:sp>
      <p:sp>
        <p:nvSpPr>
          <p:cNvPr id="481" name="Google Shape;481;p62"/>
          <p:cNvSpPr txBox="1"/>
          <p:nvPr>
            <p:ph type="title"/>
          </p:nvPr>
        </p:nvSpPr>
        <p:spPr>
          <a:xfrm>
            <a:off x="331840" y="326223"/>
            <a:ext cx="11487235" cy="5653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4F95FF"/>
              </a:buClr>
              <a:buSzPts val="3600"/>
              <a:buFont typeface="Proxima Nova Extrabold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63"/>
          <p:cNvSpPr txBox="1"/>
          <p:nvPr>
            <p:ph idx="1" type="body"/>
          </p:nvPr>
        </p:nvSpPr>
        <p:spPr>
          <a:xfrm>
            <a:off x="331840" y="1258529"/>
            <a:ext cx="5378245" cy="49136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-1841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</a:pPr>
            <a:r>
              <a:t/>
            </a:r>
            <a:endParaRPr/>
          </a:p>
        </p:txBody>
      </p:sp>
      <p:sp>
        <p:nvSpPr>
          <p:cNvPr id="487" name="Google Shape;487;p63"/>
          <p:cNvSpPr txBox="1"/>
          <p:nvPr>
            <p:ph idx="2" type="body"/>
          </p:nvPr>
        </p:nvSpPr>
        <p:spPr>
          <a:xfrm>
            <a:off x="6440831" y="1258529"/>
            <a:ext cx="5378244" cy="49136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-1841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</a:pPr>
            <a:r>
              <a:t/>
            </a:r>
            <a:endParaRPr/>
          </a:p>
        </p:txBody>
      </p:sp>
      <p:sp>
        <p:nvSpPr>
          <p:cNvPr id="488" name="Google Shape;488;p63"/>
          <p:cNvSpPr txBox="1"/>
          <p:nvPr>
            <p:ph type="title"/>
          </p:nvPr>
        </p:nvSpPr>
        <p:spPr>
          <a:xfrm>
            <a:off x="331840" y="326223"/>
            <a:ext cx="11487235" cy="5653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4F95FF"/>
              </a:buClr>
              <a:buSzPts val="3600"/>
              <a:buFont typeface="Proxima Nova Extrabold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64"/>
          <p:cNvSpPr txBox="1"/>
          <p:nvPr>
            <p:ph idx="1" type="body"/>
          </p:nvPr>
        </p:nvSpPr>
        <p:spPr>
          <a:xfrm>
            <a:off x="331840" y="1258529"/>
            <a:ext cx="3364387" cy="49136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-1841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</a:pPr>
            <a:r>
              <a:t/>
            </a:r>
            <a:endParaRPr/>
          </a:p>
        </p:txBody>
      </p:sp>
      <p:sp>
        <p:nvSpPr>
          <p:cNvPr id="494" name="Google Shape;494;p64"/>
          <p:cNvSpPr txBox="1"/>
          <p:nvPr>
            <p:ph idx="2" type="body"/>
          </p:nvPr>
        </p:nvSpPr>
        <p:spPr>
          <a:xfrm>
            <a:off x="4389576" y="1258529"/>
            <a:ext cx="3364387" cy="49136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-1841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</a:pPr>
            <a:r>
              <a:t/>
            </a:r>
            <a:endParaRPr/>
          </a:p>
        </p:txBody>
      </p:sp>
      <p:sp>
        <p:nvSpPr>
          <p:cNvPr id="495" name="Google Shape;495;p64"/>
          <p:cNvSpPr txBox="1"/>
          <p:nvPr>
            <p:ph idx="3" type="body"/>
          </p:nvPr>
        </p:nvSpPr>
        <p:spPr>
          <a:xfrm>
            <a:off x="8447313" y="1258529"/>
            <a:ext cx="3371762" cy="49136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-1841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</a:pPr>
            <a:r>
              <a:t/>
            </a:r>
            <a:endParaRPr/>
          </a:p>
        </p:txBody>
      </p:sp>
      <p:sp>
        <p:nvSpPr>
          <p:cNvPr id="496" name="Google Shape;496;p64"/>
          <p:cNvSpPr txBox="1"/>
          <p:nvPr>
            <p:ph type="title"/>
          </p:nvPr>
        </p:nvSpPr>
        <p:spPr>
          <a:xfrm>
            <a:off x="331840" y="326223"/>
            <a:ext cx="11487235" cy="5653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4F95FF"/>
              </a:buClr>
              <a:buSzPts val="3600"/>
              <a:buFont typeface="Proxima Nova Extrabold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65"/>
          <p:cNvSpPr txBox="1"/>
          <p:nvPr>
            <p:ph idx="1" type="body"/>
          </p:nvPr>
        </p:nvSpPr>
        <p:spPr>
          <a:xfrm>
            <a:off x="331841" y="1258529"/>
            <a:ext cx="2600046" cy="49136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-1841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</a:pPr>
            <a:r>
              <a:t/>
            </a:r>
            <a:endParaRPr/>
          </a:p>
        </p:txBody>
      </p:sp>
      <p:sp>
        <p:nvSpPr>
          <p:cNvPr id="502" name="Google Shape;502;p65"/>
          <p:cNvSpPr txBox="1"/>
          <p:nvPr>
            <p:ph type="title"/>
          </p:nvPr>
        </p:nvSpPr>
        <p:spPr>
          <a:xfrm>
            <a:off x="331840" y="326223"/>
            <a:ext cx="11487235" cy="5653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4F95FF"/>
              </a:buClr>
              <a:buSzPts val="3600"/>
              <a:buFont typeface="Proxima Nova Extrabold"/>
              <a:buNone/>
            </a:pPr>
            <a:r>
              <a:t/>
            </a:r>
            <a:endParaRPr/>
          </a:p>
        </p:txBody>
      </p:sp>
      <p:sp>
        <p:nvSpPr>
          <p:cNvPr id="503" name="Google Shape;503;p65"/>
          <p:cNvSpPr txBox="1"/>
          <p:nvPr>
            <p:ph idx="2" type="body"/>
          </p:nvPr>
        </p:nvSpPr>
        <p:spPr>
          <a:xfrm>
            <a:off x="3294237" y="1258529"/>
            <a:ext cx="2600046" cy="49136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-1841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</a:pPr>
            <a:r>
              <a:t/>
            </a:r>
            <a:endParaRPr/>
          </a:p>
        </p:txBody>
      </p:sp>
      <p:sp>
        <p:nvSpPr>
          <p:cNvPr id="504" name="Google Shape;504;p65"/>
          <p:cNvSpPr txBox="1"/>
          <p:nvPr>
            <p:ph idx="3" type="body"/>
          </p:nvPr>
        </p:nvSpPr>
        <p:spPr>
          <a:xfrm>
            <a:off x="6256633" y="1258529"/>
            <a:ext cx="2600046" cy="49136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-1841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</a:pPr>
            <a:r>
              <a:t/>
            </a:r>
            <a:endParaRPr/>
          </a:p>
        </p:txBody>
      </p:sp>
      <p:sp>
        <p:nvSpPr>
          <p:cNvPr id="505" name="Google Shape;505;p65"/>
          <p:cNvSpPr txBox="1"/>
          <p:nvPr>
            <p:ph idx="4" type="body"/>
          </p:nvPr>
        </p:nvSpPr>
        <p:spPr>
          <a:xfrm>
            <a:off x="9219030" y="1258529"/>
            <a:ext cx="2600046" cy="49136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-1841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66"/>
          <p:cNvSpPr txBox="1"/>
          <p:nvPr>
            <p:ph idx="1" type="body"/>
          </p:nvPr>
        </p:nvSpPr>
        <p:spPr>
          <a:xfrm>
            <a:off x="331840" y="2008428"/>
            <a:ext cx="5378245" cy="41637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-1841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</a:pPr>
            <a:r>
              <a:t/>
            </a:r>
            <a:endParaRPr/>
          </a:p>
        </p:txBody>
      </p:sp>
      <p:sp>
        <p:nvSpPr>
          <p:cNvPr id="511" name="Google Shape;511;p66"/>
          <p:cNvSpPr txBox="1"/>
          <p:nvPr>
            <p:ph idx="2" type="body"/>
          </p:nvPr>
        </p:nvSpPr>
        <p:spPr>
          <a:xfrm>
            <a:off x="6440831" y="2008428"/>
            <a:ext cx="5378244" cy="41637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-1841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</a:pPr>
            <a:r>
              <a:t/>
            </a:r>
            <a:endParaRPr/>
          </a:p>
        </p:txBody>
      </p:sp>
      <p:sp>
        <p:nvSpPr>
          <p:cNvPr id="512" name="Google Shape;512;p66"/>
          <p:cNvSpPr txBox="1"/>
          <p:nvPr>
            <p:ph type="title"/>
          </p:nvPr>
        </p:nvSpPr>
        <p:spPr>
          <a:xfrm>
            <a:off x="331840" y="326223"/>
            <a:ext cx="11487235" cy="5653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4F95FF"/>
              </a:buClr>
              <a:buSzPts val="3600"/>
              <a:buFont typeface="Proxima Nova Extrabold"/>
              <a:buNone/>
            </a:pPr>
            <a:r>
              <a:t/>
            </a:r>
            <a:endParaRPr/>
          </a:p>
        </p:txBody>
      </p:sp>
      <p:sp>
        <p:nvSpPr>
          <p:cNvPr id="513" name="Google Shape;513;p66"/>
          <p:cNvSpPr txBox="1"/>
          <p:nvPr>
            <p:ph idx="3" type="body"/>
          </p:nvPr>
        </p:nvSpPr>
        <p:spPr>
          <a:xfrm>
            <a:off x="331703" y="1264121"/>
            <a:ext cx="11487235" cy="482600"/>
          </a:xfrm>
          <a:prstGeom prst="rect">
            <a:avLst/>
          </a:prstGeom>
          <a:gradFill>
            <a:gsLst>
              <a:gs pos="0">
                <a:srgbClr val="4F95FF"/>
              </a:gs>
              <a:gs pos="15000">
                <a:srgbClr val="4F95FF"/>
              </a:gs>
              <a:gs pos="96000">
                <a:srgbClr val="3148BA"/>
              </a:gs>
              <a:gs pos="100000">
                <a:srgbClr val="3148BA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67"/>
          <p:cNvSpPr txBox="1"/>
          <p:nvPr>
            <p:ph type="title"/>
          </p:nvPr>
        </p:nvSpPr>
        <p:spPr>
          <a:xfrm>
            <a:off x="331840" y="326223"/>
            <a:ext cx="11487235" cy="5653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4F95FF"/>
              </a:buClr>
              <a:buSzPts val="3600"/>
              <a:buFont typeface="Proxima Nova Extrabold"/>
              <a:buNone/>
            </a:pPr>
            <a:r>
              <a:t/>
            </a:r>
            <a:endParaRPr/>
          </a:p>
        </p:txBody>
      </p:sp>
      <p:sp>
        <p:nvSpPr>
          <p:cNvPr id="519" name="Google Shape;519;p67"/>
          <p:cNvSpPr txBox="1"/>
          <p:nvPr>
            <p:ph idx="1" type="body"/>
          </p:nvPr>
        </p:nvSpPr>
        <p:spPr>
          <a:xfrm>
            <a:off x="8304629" y="1993900"/>
            <a:ext cx="3514447" cy="41782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-1841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</a:pPr>
            <a:r>
              <a:t/>
            </a:r>
            <a:endParaRPr/>
          </a:p>
        </p:txBody>
      </p:sp>
      <p:sp>
        <p:nvSpPr>
          <p:cNvPr id="520" name="Google Shape;520;p67"/>
          <p:cNvSpPr txBox="1"/>
          <p:nvPr>
            <p:ph idx="2" type="body"/>
          </p:nvPr>
        </p:nvSpPr>
        <p:spPr>
          <a:xfrm>
            <a:off x="8304630" y="1193353"/>
            <a:ext cx="3514446" cy="591904"/>
          </a:xfrm>
          <a:prstGeom prst="rect">
            <a:avLst/>
          </a:prstGeom>
          <a:gradFill>
            <a:gsLst>
              <a:gs pos="0">
                <a:srgbClr val="4F95FF"/>
              </a:gs>
              <a:gs pos="15000">
                <a:srgbClr val="4F95FF"/>
              </a:gs>
              <a:gs pos="96000">
                <a:srgbClr val="3148BA"/>
              </a:gs>
              <a:gs pos="100000">
                <a:srgbClr val="3148BA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t/>
            </a:r>
            <a:endParaRPr/>
          </a:p>
        </p:txBody>
      </p:sp>
      <p:sp>
        <p:nvSpPr>
          <p:cNvPr id="521" name="Google Shape;521;p67"/>
          <p:cNvSpPr txBox="1"/>
          <p:nvPr>
            <p:ph idx="3" type="body"/>
          </p:nvPr>
        </p:nvSpPr>
        <p:spPr>
          <a:xfrm>
            <a:off x="331841" y="1993900"/>
            <a:ext cx="3514446" cy="41782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-1841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</a:pPr>
            <a:r>
              <a:t/>
            </a:r>
            <a:endParaRPr/>
          </a:p>
        </p:txBody>
      </p:sp>
      <p:sp>
        <p:nvSpPr>
          <p:cNvPr id="522" name="Google Shape;522;p67"/>
          <p:cNvSpPr txBox="1"/>
          <p:nvPr>
            <p:ph idx="4" type="body"/>
          </p:nvPr>
        </p:nvSpPr>
        <p:spPr>
          <a:xfrm>
            <a:off x="331841" y="1193353"/>
            <a:ext cx="3514445" cy="591904"/>
          </a:xfrm>
          <a:prstGeom prst="rect">
            <a:avLst/>
          </a:prstGeom>
          <a:gradFill>
            <a:gsLst>
              <a:gs pos="0">
                <a:srgbClr val="4F95FF"/>
              </a:gs>
              <a:gs pos="15000">
                <a:srgbClr val="4F95FF"/>
              </a:gs>
              <a:gs pos="96000">
                <a:srgbClr val="3148BA"/>
              </a:gs>
              <a:gs pos="100000">
                <a:srgbClr val="3148BA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t/>
            </a:r>
            <a:endParaRPr/>
          </a:p>
        </p:txBody>
      </p:sp>
      <p:sp>
        <p:nvSpPr>
          <p:cNvPr id="523" name="Google Shape;523;p67"/>
          <p:cNvSpPr txBox="1"/>
          <p:nvPr>
            <p:ph idx="5" type="body"/>
          </p:nvPr>
        </p:nvSpPr>
        <p:spPr>
          <a:xfrm>
            <a:off x="4318233" y="1993900"/>
            <a:ext cx="3514447" cy="41782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-1841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</a:pPr>
            <a:r>
              <a:t/>
            </a:r>
            <a:endParaRPr/>
          </a:p>
        </p:txBody>
      </p:sp>
      <p:sp>
        <p:nvSpPr>
          <p:cNvPr id="524" name="Google Shape;524;p67"/>
          <p:cNvSpPr txBox="1"/>
          <p:nvPr>
            <p:ph idx="6" type="body"/>
          </p:nvPr>
        </p:nvSpPr>
        <p:spPr>
          <a:xfrm>
            <a:off x="4318234" y="1193353"/>
            <a:ext cx="3514446" cy="591904"/>
          </a:xfrm>
          <a:prstGeom prst="rect">
            <a:avLst/>
          </a:prstGeom>
          <a:gradFill>
            <a:gsLst>
              <a:gs pos="0">
                <a:srgbClr val="4F95FF"/>
              </a:gs>
              <a:gs pos="15000">
                <a:srgbClr val="4F95FF"/>
              </a:gs>
              <a:gs pos="96000">
                <a:srgbClr val="3148BA"/>
              </a:gs>
              <a:gs pos="100000">
                <a:srgbClr val="3148BA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68"/>
          <p:cNvSpPr txBox="1"/>
          <p:nvPr>
            <p:ph idx="1" type="body"/>
          </p:nvPr>
        </p:nvSpPr>
        <p:spPr>
          <a:xfrm>
            <a:off x="331841" y="2044700"/>
            <a:ext cx="2600046" cy="4127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-1841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</a:pPr>
            <a:r>
              <a:t/>
            </a:r>
            <a:endParaRPr/>
          </a:p>
        </p:txBody>
      </p:sp>
      <p:sp>
        <p:nvSpPr>
          <p:cNvPr id="530" name="Google Shape;530;p68"/>
          <p:cNvSpPr txBox="1"/>
          <p:nvPr>
            <p:ph type="title"/>
          </p:nvPr>
        </p:nvSpPr>
        <p:spPr>
          <a:xfrm>
            <a:off x="331840" y="326223"/>
            <a:ext cx="11487235" cy="5653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4F95FF"/>
              </a:buClr>
              <a:buSzPts val="3600"/>
              <a:buFont typeface="Proxima Nova Extrabold"/>
              <a:buNone/>
            </a:pPr>
            <a:r>
              <a:t/>
            </a:r>
            <a:endParaRPr/>
          </a:p>
        </p:txBody>
      </p:sp>
      <p:sp>
        <p:nvSpPr>
          <p:cNvPr id="531" name="Google Shape;531;p68"/>
          <p:cNvSpPr txBox="1"/>
          <p:nvPr>
            <p:ph idx="2" type="body"/>
          </p:nvPr>
        </p:nvSpPr>
        <p:spPr>
          <a:xfrm>
            <a:off x="3294237" y="2044700"/>
            <a:ext cx="2600046" cy="4127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-1841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</a:pPr>
            <a:r>
              <a:t/>
            </a:r>
            <a:endParaRPr/>
          </a:p>
        </p:txBody>
      </p:sp>
      <p:sp>
        <p:nvSpPr>
          <p:cNvPr id="532" name="Google Shape;532;p68"/>
          <p:cNvSpPr txBox="1"/>
          <p:nvPr>
            <p:ph idx="3" type="body"/>
          </p:nvPr>
        </p:nvSpPr>
        <p:spPr>
          <a:xfrm>
            <a:off x="6256633" y="2044700"/>
            <a:ext cx="2600046" cy="4127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-1841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</a:pPr>
            <a:r>
              <a:t/>
            </a:r>
            <a:endParaRPr/>
          </a:p>
        </p:txBody>
      </p:sp>
      <p:sp>
        <p:nvSpPr>
          <p:cNvPr id="533" name="Google Shape;533;p68"/>
          <p:cNvSpPr txBox="1"/>
          <p:nvPr>
            <p:ph idx="4" type="body"/>
          </p:nvPr>
        </p:nvSpPr>
        <p:spPr>
          <a:xfrm>
            <a:off x="9219030" y="2044700"/>
            <a:ext cx="2600046" cy="4127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-1841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</a:pPr>
            <a:r>
              <a:t/>
            </a:r>
            <a:endParaRPr/>
          </a:p>
        </p:txBody>
      </p:sp>
      <p:sp>
        <p:nvSpPr>
          <p:cNvPr id="534" name="Google Shape;534;p68"/>
          <p:cNvSpPr txBox="1"/>
          <p:nvPr>
            <p:ph idx="5" type="body"/>
          </p:nvPr>
        </p:nvSpPr>
        <p:spPr>
          <a:xfrm>
            <a:off x="331839" y="1196821"/>
            <a:ext cx="2600045" cy="591904"/>
          </a:xfrm>
          <a:prstGeom prst="rect">
            <a:avLst/>
          </a:prstGeom>
          <a:gradFill>
            <a:gsLst>
              <a:gs pos="0">
                <a:srgbClr val="4F95FF"/>
              </a:gs>
              <a:gs pos="15000">
                <a:srgbClr val="4F95FF"/>
              </a:gs>
              <a:gs pos="96000">
                <a:srgbClr val="3148BA"/>
              </a:gs>
              <a:gs pos="100000">
                <a:srgbClr val="3148BA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t/>
            </a:r>
            <a:endParaRPr/>
          </a:p>
        </p:txBody>
      </p:sp>
      <p:sp>
        <p:nvSpPr>
          <p:cNvPr id="535" name="Google Shape;535;p68"/>
          <p:cNvSpPr txBox="1"/>
          <p:nvPr>
            <p:ph idx="6" type="body"/>
          </p:nvPr>
        </p:nvSpPr>
        <p:spPr>
          <a:xfrm>
            <a:off x="3294237" y="1196821"/>
            <a:ext cx="2600045" cy="591904"/>
          </a:xfrm>
          <a:prstGeom prst="rect">
            <a:avLst/>
          </a:prstGeom>
          <a:gradFill>
            <a:gsLst>
              <a:gs pos="0">
                <a:srgbClr val="4F95FF"/>
              </a:gs>
              <a:gs pos="15000">
                <a:srgbClr val="4F95FF"/>
              </a:gs>
              <a:gs pos="96000">
                <a:srgbClr val="3148BA"/>
              </a:gs>
              <a:gs pos="100000">
                <a:srgbClr val="3148BA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t/>
            </a:r>
            <a:endParaRPr/>
          </a:p>
        </p:txBody>
      </p:sp>
      <p:sp>
        <p:nvSpPr>
          <p:cNvPr id="536" name="Google Shape;536;p68"/>
          <p:cNvSpPr txBox="1"/>
          <p:nvPr>
            <p:ph idx="7" type="body"/>
          </p:nvPr>
        </p:nvSpPr>
        <p:spPr>
          <a:xfrm>
            <a:off x="6256633" y="1196821"/>
            <a:ext cx="2600045" cy="591904"/>
          </a:xfrm>
          <a:prstGeom prst="rect">
            <a:avLst/>
          </a:prstGeom>
          <a:gradFill>
            <a:gsLst>
              <a:gs pos="0">
                <a:srgbClr val="4F95FF"/>
              </a:gs>
              <a:gs pos="15000">
                <a:srgbClr val="4F95FF"/>
              </a:gs>
              <a:gs pos="96000">
                <a:srgbClr val="3148BA"/>
              </a:gs>
              <a:gs pos="100000">
                <a:srgbClr val="3148BA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t/>
            </a:r>
            <a:endParaRPr/>
          </a:p>
        </p:txBody>
      </p:sp>
      <p:sp>
        <p:nvSpPr>
          <p:cNvPr id="537" name="Google Shape;537;p68"/>
          <p:cNvSpPr txBox="1"/>
          <p:nvPr>
            <p:ph idx="8" type="body"/>
          </p:nvPr>
        </p:nvSpPr>
        <p:spPr>
          <a:xfrm>
            <a:off x="9219030" y="1196821"/>
            <a:ext cx="2600045" cy="591904"/>
          </a:xfrm>
          <a:prstGeom prst="rect">
            <a:avLst/>
          </a:prstGeom>
          <a:gradFill>
            <a:gsLst>
              <a:gs pos="0">
                <a:srgbClr val="4F95FF"/>
              </a:gs>
              <a:gs pos="15000">
                <a:srgbClr val="4F95FF"/>
              </a:gs>
              <a:gs pos="96000">
                <a:srgbClr val="3148BA"/>
              </a:gs>
              <a:gs pos="100000">
                <a:srgbClr val="3148BA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69"/>
          <p:cNvSpPr txBox="1"/>
          <p:nvPr>
            <p:ph type="title"/>
          </p:nvPr>
        </p:nvSpPr>
        <p:spPr>
          <a:xfrm>
            <a:off x="331840" y="326223"/>
            <a:ext cx="11487235" cy="5653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4F95FF"/>
              </a:buClr>
              <a:buSzPts val="3600"/>
              <a:buFont typeface="Proxima Nova Extrabold"/>
              <a:buNone/>
            </a:pPr>
            <a:r>
              <a:t/>
            </a:r>
            <a:endParaRPr/>
          </a:p>
        </p:txBody>
      </p:sp>
      <p:sp>
        <p:nvSpPr>
          <p:cNvPr id="543" name="Google Shape;543;p69"/>
          <p:cNvSpPr txBox="1"/>
          <p:nvPr>
            <p:ph idx="1" type="body"/>
          </p:nvPr>
        </p:nvSpPr>
        <p:spPr>
          <a:xfrm>
            <a:off x="4265212" y="1255506"/>
            <a:ext cx="7553863" cy="92889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</a:pPr>
            <a:r>
              <a:t/>
            </a:r>
            <a:endParaRPr/>
          </a:p>
        </p:txBody>
      </p:sp>
      <p:sp>
        <p:nvSpPr>
          <p:cNvPr id="544" name="Google Shape;544;p69"/>
          <p:cNvSpPr txBox="1"/>
          <p:nvPr>
            <p:ph idx="2" type="body"/>
          </p:nvPr>
        </p:nvSpPr>
        <p:spPr>
          <a:xfrm>
            <a:off x="331841" y="1255506"/>
            <a:ext cx="3514445" cy="928894"/>
          </a:xfrm>
          <a:prstGeom prst="rect">
            <a:avLst/>
          </a:prstGeom>
          <a:gradFill>
            <a:gsLst>
              <a:gs pos="0">
                <a:srgbClr val="4F95FF"/>
              </a:gs>
              <a:gs pos="15000">
                <a:srgbClr val="4F95FF"/>
              </a:gs>
              <a:gs pos="96000">
                <a:srgbClr val="3148BA"/>
              </a:gs>
              <a:gs pos="100000">
                <a:srgbClr val="3148BA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t/>
            </a:r>
            <a:endParaRPr/>
          </a:p>
        </p:txBody>
      </p:sp>
      <p:sp>
        <p:nvSpPr>
          <p:cNvPr id="545" name="Google Shape;545;p69"/>
          <p:cNvSpPr txBox="1"/>
          <p:nvPr>
            <p:ph idx="3" type="body"/>
          </p:nvPr>
        </p:nvSpPr>
        <p:spPr>
          <a:xfrm>
            <a:off x="4265212" y="2510809"/>
            <a:ext cx="7553863" cy="92889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</a:pPr>
            <a:r>
              <a:t/>
            </a:r>
            <a:endParaRPr/>
          </a:p>
        </p:txBody>
      </p:sp>
      <p:sp>
        <p:nvSpPr>
          <p:cNvPr id="546" name="Google Shape;546;p69"/>
          <p:cNvSpPr txBox="1"/>
          <p:nvPr>
            <p:ph idx="4" type="body"/>
          </p:nvPr>
        </p:nvSpPr>
        <p:spPr>
          <a:xfrm>
            <a:off x="331841" y="2510809"/>
            <a:ext cx="3514445" cy="928894"/>
          </a:xfrm>
          <a:prstGeom prst="rect">
            <a:avLst/>
          </a:prstGeom>
          <a:gradFill>
            <a:gsLst>
              <a:gs pos="0">
                <a:srgbClr val="4F95FF"/>
              </a:gs>
              <a:gs pos="15000">
                <a:srgbClr val="4F95FF"/>
              </a:gs>
              <a:gs pos="96000">
                <a:srgbClr val="3148BA"/>
              </a:gs>
              <a:gs pos="100000">
                <a:srgbClr val="3148BA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t/>
            </a:r>
            <a:endParaRPr/>
          </a:p>
        </p:txBody>
      </p:sp>
      <p:sp>
        <p:nvSpPr>
          <p:cNvPr id="547" name="Google Shape;547;p69"/>
          <p:cNvSpPr txBox="1"/>
          <p:nvPr>
            <p:ph idx="5" type="body"/>
          </p:nvPr>
        </p:nvSpPr>
        <p:spPr>
          <a:xfrm>
            <a:off x="4265212" y="3766112"/>
            <a:ext cx="7553863" cy="92889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</a:pPr>
            <a:r>
              <a:t/>
            </a:r>
            <a:endParaRPr/>
          </a:p>
        </p:txBody>
      </p:sp>
      <p:sp>
        <p:nvSpPr>
          <p:cNvPr id="548" name="Google Shape;548;p69"/>
          <p:cNvSpPr txBox="1"/>
          <p:nvPr>
            <p:ph idx="6" type="body"/>
          </p:nvPr>
        </p:nvSpPr>
        <p:spPr>
          <a:xfrm>
            <a:off x="331841" y="3766112"/>
            <a:ext cx="3514445" cy="928894"/>
          </a:xfrm>
          <a:prstGeom prst="rect">
            <a:avLst/>
          </a:prstGeom>
          <a:gradFill>
            <a:gsLst>
              <a:gs pos="0">
                <a:srgbClr val="4F95FF"/>
              </a:gs>
              <a:gs pos="15000">
                <a:srgbClr val="4F95FF"/>
              </a:gs>
              <a:gs pos="96000">
                <a:srgbClr val="3148BA"/>
              </a:gs>
              <a:gs pos="100000">
                <a:srgbClr val="3148BA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t/>
            </a:r>
            <a:endParaRPr/>
          </a:p>
        </p:txBody>
      </p:sp>
      <p:sp>
        <p:nvSpPr>
          <p:cNvPr id="549" name="Google Shape;549;p69"/>
          <p:cNvSpPr txBox="1"/>
          <p:nvPr>
            <p:ph idx="7" type="body"/>
          </p:nvPr>
        </p:nvSpPr>
        <p:spPr>
          <a:xfrm>
            <a:off x="4265212" y="5021414"/>
            <a:ext cx="7553863" cy="92889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</a:pPr>
            <a:r>
              <a:t/>
            </a:r>
            <a:endParaRPr/>
          </a:p>
        </p:txBody>
      </p:sp>
      <p:sp>
        <p:nvSpPr>
          <p:cNvPr id="550" name="Google Shape;550;p69"/>
          <p:cNvSpPr txBox="1"/>
          <p:nvPr>
            <p:ph idx="8" type="body"/>
          </p:nvPr>
        </p:nvSpPr>
        <p:spPr>
          <a:xfrm>
            <a:off x="331841" y="5021414"/>
            <a:ext cx="3514445" cy="928894"/>
          </a:xfrm>
          <a:prstGeom prst="rect">
            <a:avLst/>
          </a:prstGeom>
          <a:gradFill>
            <a:gsLst>
              <a:gs pos="0">
                <a:srgbClr val="4F95FF"/>
              </a:gs>
              <a:gs pos="15000">
                <a:srgbClr val="4F95FF"/>
              </a:gs>
              <a:gs pos="96000">
                <a:srgbClr val="3148BA"/>
              </a:gs>
              <a:gs pos="100000">
                <a:srgbClr val="3148BA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70"/>
          <p:cNvSpPr txBox="1"/>
          <p:nvPr>
            <p:ph idx="1" type="body"/>
          </p:nvPr>
        </p:nvSpPr>
        <p:spPr>
          <a:xfrm>
            <a:off x="336592" y="1585929"/>
            <a:ext cx="1466850" cy="8098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t/>
            </a:r>
            <a:endParaRPr/>
          </a:p>
        </p:txBody>
      </p:sp>
      <p:sp>
        <p:nvSpPr>
          <p:cNvPr id="556" name="Google Shape;556;p70"/>
          <p:cNvSpPr txBox="1"/>
          <p:nvPr>
            <p:ph idx="2" type="body"/>
          </p:nvPr>
        </p:nvSpPr>
        <p:spPr>
          <a:xfrm>
            <a:off x="2711399" y="1585929"/>
            <a:ext cx="1466850" cy="8098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t/>
            </a:r>
            <a:endParaRPr/>
          </a:p>
        </p:txBody>
      </p:sp>
      <p:sp>
        <p:nvSpPr>
          <p:cNvPr id="557" name="Google Shape;557;p70"/>
          <p:cNvSpPr txBox="1"/>
          <p:nvPr>
            <p:ph idx="3" type="body"/>
          </p:nvPr>
        </p:nvSpPr>
        <p:spPr>
          <a:xfrm>
            <a:off x="5035448" y="1585929"/>
            <a:ext cx="1466850" cy="8098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t/>
            </a:r>
            <a:endParaRPr/>
          </a:p>
        </p:txBody>
      </p:sp>
      <p:sp>
        <p:nvSpPr>
          <p:cNvPr id="558" name="Google Shape;558;p70"/>
          <p:cNvSpPr txBox="1"/>
          <p:nvPr>
            <p:ph idx="4" type="body"/>
          </p:nvPr>
        </p:nvSpPr>
        <p:spPr>
          <a:xfrm>
            <a:off x="7384897" y="1585929"/>
            <a:ext cx="1466850" cy="8098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t/>
            </a:r>
            <a:endParaRPr/>
          </a:p>
        </p:txBody>
      </p:sp>
      <p:sp>
        <p:nvSpPr>
          <p:cNvPr id="559" name="Google Shape;559;p70"/>
          <p:cNvSpPr txBox="1"/>
          <p:nvPr>
            <p:ph idx="5" type="body"/>
          </p:nvPr>
        </p:nvSpPr>
        <p:spPr>
          <a:xfrm>
            <a:off x="9721644" y="1604979"/>
            <a:ext cx="1466850" cy="8098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t/>
            </a:r>
            <a:endParaRPr/>
          </a:p>
        </p:txBody>
      </p:sp>
      <p:sp>
        <p:nvSpPr>
          <p:cNvPr id="560" name="Google Shape;560;p70"/>
          <p:cNvSpPr txBox="1"/>
          <p:nvPr>
            <p:ph idx="6" type="body"/>
          </p:nvPr>
        </p:nvSpPr>
        <p:spPr>
          <a:xfrm>
            <a:off x="336592" y="2667008"/>
            <a:ext cx="1981200" cy="31241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61" name="Google Shape;561;p70"/>
          <p:cNvSpPr txBox="1"/>
          <p:nvPr>
            <p:ph idx="7" type="body"/>
          </p:nvPr>
        </p:nvSpPr>
        <p:spPr>
          <a:xfrm>
            <a:off x="2711399" y="2667008"/>
            <a:ext cx="1981200" cy="31241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62" name="Google Shape;562;p70"/>
          <p:cNvSpPr txBox="1"/>
          <p:nvPr>
            <p:ph idx="8" type="body"/>
          </p:nvPr>
        </p:nvSpPr>
        <p:spPr>
          <a:xfrm>
            <a:off x="5035448" y="2667007"/>
            <a:ext cx="1981200" cy="31241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63" name="Google Shape;563;p70"/>
          <p:cNvSpPr txBox="1"/>
          <p:nvPr>
            <p:ph idx="9" type="body"/>
          </p:nvPr>
        </p:nvSpPr>
        <p:spPr>
          <a:xfrm>
            <a:off x="7384897" y="2667008"/>
            <a:ext cx="1981200" cy="31241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64" name="Google Shape;564;p70"/>
          <p:cNvSpPr txBox="1"/>
          <p:nvPr>
            <p:ph idx="13" type="body"/>
          </p:nvPr>
        </p:nvSpPr>
        <p:spPr>
          <a:xfrm>
            <a:off x="9721644" y="2667007"/>
            <a:ext cx="1981200" cy="31241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65" name="Google Shape;565;p70"/>
          <p:cNvSpPr txBox="1"/>
          <p:nvPr>
            <p:ph type="title"/>
          </p:nvPr>
        </p:nvSpPr>
        <p:spPr>
          <a:xfrm>
            <a:off x="331840" y="326223"/>
            <a:ext cx="11487235" cy="5653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4F95FF"/>
              </a:buClr>
              <a:buSzPts val="3600"/>
              <a:buFont typeface="Proxima Nova Extrabold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38975" y="1840975"/>
            <a:ext cx="6801900" cy="5101425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26"/>
          <p:cNvSpPr txBox="1"/>
          <p:nvPr>
            <p:ph type="title"/>
          </p:nvPr>
        </p:nvSpPr>
        <p:spPr>
          <a:xfrm>
            <a:off x="248275" y="150900"/>
            <a:ext cx="11466900" cy="11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7200">
                <a:solidFill>
                  <a:schemeClr val="accent2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What is this OOP? </a:t>
            </a:r>
            <a:endParaRPr sz="7200">
              <a:solidFill>
                <a:schemeClr val="accent2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  <a:p>
            <a:pPr indent="0" lvl="0" marL="0" rtl="0" algn="l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Clr>
                <a:srgbClr val="4F95FF"/>
              </a:buClr>
              <a:buSzPts val="15000"/>
              <a:buFont typeface="Proxima Nova Extrabold"/>
              <a:buNone/>
            </a:pPr>
            <a:r>
              <a:t/>
            </a:r>
            <a:endParaRPr sz="1800"/>
          </a:p>
        </p:txBody>
      </p:sp>
      <p:sp>
        <p:nvSpPr>
          <p:cNvPr id="176" name="Google Shape;176;p26"/>
          <p:cNvSpPr txBox="1"/>
          <p:nvPr>
            <p:ph idx="1" type="body"/>
          </p:nvPr>
        </p:nvSpPr>
        <p:spPr>
          <a:xfrm>
            <a:off x="4836750" y="1371600"/>
            <a:ext cx="7355400" cy="42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1800">
                <a:latin typeface="Open Sans"/>
                <a:ea typeface="Open Sans"/>
                <a:cs typeface="Open Sans"/>
                <a:sym typeface="Open Sans"/>
              </a:rPr>
              <a:t>OOP (Object-Oriented Programming) is a way of writing code by thinking not about a set of functions but about objects that can interact with each other.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1800">
                <a:latin typeface="Open Sans"/>
                <a:ea typeface="Open Sans"/>
                <a:cs typeface="Open Sans"/>
                <a:sym typeface="Open Sans"/>
              </a:rPr>
              <a:t>Imagine you are playing a computer game (for example, an RPG), and you have a character – let’s say, a mage. This character: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-US" sz="1800">
                <a:latin typeface="Open Sans"/>
                <a:ea typeface="Open Sans"/>
                <a:cs typeface="Open Sans"/>
                <a:sym typeface="Open Sans"/>
              </a:rPr>
              <a:t>Has properties (name, health, level, mana, stamina, popularity)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>
                <a:latin typeface="Open Sans"/>
                <a:ea typeface="Open Sans"/>
                <a:cs typeface="Open Sans"/>
                <a:sym typeface="Open Sans"/>
              </a:rPr>
              <a:t>Can perform various actions (methods), such as walking, casting spells, and getting nervous before presentation.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800">
                <a:latin typeface="Open Sans"/>
                <a:ea typeface="Open Sans"/>
                <a:cs typeface="Open Sans"/>
                <a:sym typeface="Open Sans"/>
              </a:rPr>
              <a:t>An object in OOP is exactly like our character, with all its capabilities and characteristics.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</a:pPr>
            <a:r>
              <a:t/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71"/>
          <p:cNvSpPr txBox="1"/>
          <p:nvPr>
            <p:ph type="title"/>
          </p:nvPr>
        </p:nvSpPr>
        <p:spPr>
          <a:xfrm>
            <a:off x="331840" y="1456551"/>
            <a:ext cx="3703131" cy="980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4F95FF"/>
              </a:buClr>
              <a:buSzPts val="3600"/>
              <a:buFont typeface="Proxima Nova Extrabold"/>
              <a:buNone/>
            </a:pPr>
            <a:r>
              <a:t/>
            </a:r>
            <a:endParaRPr/>
          </a:p>
        </p:txBody>
      </p:sp>
      <p:sp>
        <p:nvSpPr>
          <p:cNvPr id="571" name="Google Shape;571;p71"/>
          <p:cNvSpPr txBox="1"/>
          <p:nvPr>
            <p:ph idx="1" type="body"/>
          </p:nvPr>
        </p:nvSpPr>
        <p:spPr>
          <a:xfrm>
            <a:off x="5121555" y="1456551"/>
            <a:ext cx="6068959" cy="39448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72"/>
          <p:cNvSpPr txBox="1"/>
          <p:nvPr>
            <p:ph type="title"/>
          </p:nvPr>
        </p:nvSpPr>
        <p:spPr>
          <a:xfrm>
            <a:off x="331840" y="326223"/>
            <a:ext cx="11487235" cy="5653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roxima Nova Extrabold"/>
              <a:buNone/>
            </a:pPr>
            <a:r>
              <a:rPr lang="en-US">
                <a:solidFill>
                  <a:schemeClr val="dk1"/>
                </a:solidFill>
              </a:rPr>
              <a:t>WE SPECIALIZE IN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77" name="Google Shape;577;p72"/>
          <p:cNvSpPr txBox="1"/>
          <p:nvPr/>
        </p:nvSpPr>
        <p:spPr>
          <a:xfrm>
            <a:off x="1243241" y="1741196"/>
            <a:ext cx="1461326" cy="3602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0" marR="508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 Extrabold"/>
              <a:buNone/>
            </a:pPr>
            <a:r>
              <a:rPr b="1" i="0" lang="en-US" sz="1600" u="none" cap="none" strike="noStrike">
                <a:solidFill>
                  <a:srgbClr val="000000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ENGINEERING SERVICES</a:t>
            </a:r>
            <a:endParaRPr b="0" i="0" sz="1600" u="none" cap="none" strike="noStrike">
              <a:solidFill>
                <a:srgbClr val="000000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578" name="Google Shape;578;p72"/>
          <p:cNvSpPr txBox="1"/>
          <p:nvPr/>
        </p:nvSpPr>
        <p:spPr>
          <a:xfrm>
            <a:off x="1243241" y="3383637"/>
            <a:ext cx="1558787" cy="3602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0" marR="508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 Extrabold"/>
              <a:buNone/>
            </a:pPr>
            <a:r>
              <a:rPr b="1" i="0" lang="en-US" sz="1600" u="none" cap="none" strike="noStrike">
                <a:solidFill>
                  <a:srgbClr val="000000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INTERNET </a:t>
            </a:r>
            <a:endParaRPr/>
          </a:p>
          <a:p>
            <a:pPr indent="0" lvl="0" marL="0" marR="508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 Extrabold"/>
              <a:buNone/>
            </a:pPr>
            <a:r>
              <a:rPr b="1" i="0" lang="en-US" sz="1600" u="none" cap="none" strike="noStrike">
                <a:solidFill>
                  <a:srgbClr val="000000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OF THINGS</a:t>
            </a:r>
            <a:endParaRPr b="0" i="0" sz="1600" u="none" cap="none" strike="noStrike">
              <a:solidFill>
                <a:srgbClr val="000000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579" name="Google Shape;579;p72"/>
          <p:cNvSpPr txBox="1"/>
          <p:nvPr/>
        </p:nvSpPr>
        <p:spPr>
          <a:xfrm>
            <a:off x="1243241" y="4999303"/>
            <a:ext cx="1558787" cy="3602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0" marR="508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 Extrabold"/>
              <a:buNone/>
            </a:pPr>
            <a:r>
              <a:rPr b="1" i="0" lang="en-US" sz="1600" u="none" cap="none" strike="noStrike">
                <a:solidFill>
                  <a:srgbClr val="000000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EXTENDED </a:t>
            </a:r>
            <a:endParaRPr/>
          </a:p>
          <a:p>
            <a:pPr indent="0" lvl="0" marL="0" marR="508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 Extrabold"/>
              <a:buNone/>
            </a:pPr>
            <a:r>
              <a:rPr b="1" i="0" lang="en-US" sz="1600" u="none" cap="none" strike="noStrike">
                <a:solidFill>
                  <a:srgbClr val="000000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REALITY (XR)</a:t>
            </a:r>
            <a:endParaRPr b="0" i="0" sz="1600" u="none" cap="none" strike="noStrike">
              <a:solidFill>
                <a:srgbClr val="000000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580" name="Google Shape;580;p72"/>
          <p:cNvSpPr txBox="1"/>
          <p:nvPr/>
        </p:nvSpPr>
        <p:spPr>
          <a:xfrm>
            <a:off x="4051195" y="4999303"/>
            <a:ext cx="1558787" cy="3602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0" marR="508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 Extrabold"/>
              <a:buNone/>
            </a:pPr>
            <a:r>
              <a:rPr b="1" i="0" lang="en-US" sz="1600" u="none" cap="none" strike="noStrike">
                <a:solidFill>
                  <a:srgbClr val="000000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RESEARCH &amp; DEVELOPMENT</a:t>
            </a:r>
            <a:endParaRPr b="0" i="0" sz="1600" u="none" cap="none" strike="noStrike">
              <a:solidFill>
                <a:srgbClr val="000000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581" name="Google Shape;581;p72"/>
          <p:cNvSpPr txBox="1"/>
          <p:nvPr/>
        </p:nvSpPr>
        <p:spPr>
          <a:xfrm>
            <a:off x="4051195" y="3377225"/>
            <a:ext cx="1558787" cy="3602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-123822" lvl="0" marL="135887" marR="508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 Extrabold"/>
              <a:buNone/>
            </a:pPr>
            <a:r>
              <a:rPr b="1" i="0" lang="en-US" sz="1600" u="none" cap="none" strike="noStrike">
                <a:solidFill>
                  <a:srgbClr val="000000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EXPERIENCE</a:t>
            </a:r>
            <a:endParaRPr/>
          </a:p>
          <a:p>
            <a:pPr indent="-123822" lvl="0" marL="135887" marR="508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 Extrabold"/>
              <a:buNone/>
            </a:pPr>
            <a:r>
              <a:rPr b="1" i="0" lang="en-US" sz="1600" u="none" cap="none" strike="noStrike">
                <a:solidFill>
                  <a:srgbClr val="000000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DESIGN</a:t>
            </a:r>
            <a:endParaRPr b="0" i="0" sz="1600" u="none" cap="none" strike="noStrike">
              <a:solidFill>
                <a:srgbClr val="000000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582" name="Google Shape;582;p72"/>
          <p:cNvSpPr txBox="1"/>
          <p:nvPr/>
        </p:nvSpPr>
        <p:spPr>
          <a:xfrm>
            <a:off x="4051195" y="1833529"/>
            <a:ext cx="1877338" cy="1878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0" marR="508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 Extrabold"/>
              <a:buNone/>
            </a:pPr>
            <a:r>
              <a:rPr b="1" i="0" lang="en-US" sz="1600" u="none" cap="none" strike="noStrike">
                <a:solidFill>
                  <a:srgbClr val="000000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CLOUD/DEVOPS</a:t>
            </a:r>
            <a:endParaRPr b="0" i="0" sz="1600" u="none" cap="none" strike="noStrike">
              <a:solidFill>
                <a:srgbClr val="000000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583" name="Google Shape;583;p72"/>
          <p:cNvSpPr txBox="1"/>
          <p:nvPr/>
        </p:nvSpPr>
        <p:spPr>
          <a:xfrm>
            <a:off x="7180764" y="1741196"/>
            <a:ext cx="1558787" cy="3602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0" marR="508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 Extrabold"/>
              <a:buNone/>
            </a:pPr>
            <a:r>
              <a:rPr b="1" i="0" lang="en-US" sz="1600" u="none" cap="none" strike="noStrike">
                <a:solidFill>
                  <a:srgbClr val="000000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BIG DATA &amp; ANALYTICS</a:t>
            </a:r>
            <a:endParaRPr b="0" i="0" sz="1600" u="none" cap="none" strike="noStrike">
              <a:solidFill>
                <a:srgbClr val="000000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584" name="Google Shape;584;p72"/>
          <p:cNvSpPr txBox="1"/>
          <p:nvPr/>
        </p:nvSpPr>
        <p:spPr>
          <a:xfrm>
            <a:off x="10260288" y="1833529"/>
            <a:ext cx="1365889" cy="1878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0" marR="508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 Extrabold"/>
              <a:buNone/>
            </a:pPr>
            <a:r>
              <a:rPr b="1" i="0" lang="en-US" sz="1600" u="none" cap="none" strike="noStrike">
                <a:solidFill>
                  <a:srgbClr val="000000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AI &amp; ML</a:t>
            </a:r>
            <a:endParaRPr b="0" i="0" sz="1600" u="none" cap="none" strike="noStrike">
              <a:solidFill>
                <a:srgbClr val="000000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585" name="Google Shape;585;p72"/>
          <p:cNvSpPr txBox="1"/>
          <p:nvPr/>
        </p:nvSpPr>
        <p:spPr>
          <a:xfrm>
            <a:off x="10260288" y="3383637"/>
            <a:ext cx="1558787" cy="3602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0" marR="508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 Extrabold"/>
              <a:buNone/>
            </a:pPr>
            <a:r>
              <a:rPr b="1" i="0" lang="en-US" sz="1600" u="none" cap="none" strike="noStrike">
                <a:solidFill>
                  <a:srgbClr val="000000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EXERIENCE PLATFORMS</a:t>
            </a:r>
            <a:endParaRPr b="0" i="0" sz="1600" u="none" cap="none" strike="noStrike">
              <a:solidFill>
                <a:srgbClr val="000000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586" name="Google Shape;586;p72"/>
          <p:cNvSpPr txBox="1"/>
          <p:nvPr/>
        </p:nvSpPr>
        <p:spPr>
          <a:xfrm>
            <a:off x="10260291" y="4906970"/>
            <a:ext cx="1365886" cy="5382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0" marR="508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 Extrabold"/>
              <a:buNone/>
            </a:pPr>
            <a:r>
              <a:rPr b="1" i="0" lang="en-US" sz="1600" u="none" cap="none" strike="noStrike">
                <a:solidFill>
                  <a:srgbClr val="000000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SOFTSERVE INNOVATION PLATFORM™</a:t>
            </a:r>
            <a:endParaRPr b="0" i="0" sz="1600" u="none" cap="none" strike="noStrike">
              <a:solidFill>
                <a:srgbClr val="000000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587" name="Google Shape;587;p72"/>
          <p:cNvSpPr txBox="1"/>
          <p:nvPr/>
        </p:nvSpPr>
        <p:spPr>
          <a:xfrm>
            <a:off x="7180764" y="5091636"/>
            <a:ext cx="1558787" cy="1878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0" marR="508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 Extrabold"/>
              <a:buNone/>
            </a:pPr>
            <a:r>
              <a:rPr b="1" i="0" lang="en-US" sz="1600" u="none" cap="none" strike="noStrike">
                <a:solidFill>
                  <a:srgbClr val="000000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ROBOTICS</a:t>
            </a:r>
            <a:endParaRPr b="0" i="0" sz="1600" u="none" cap="none" strike="noStrike">
              <a:solidFill>
                <a:srgbClr val="000000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588" name="Google Shape;588;p72"/>
          <p:cNvSpPr txBox="1"/>
          <p:nvPr/>
        </p:nvSpPr>
        <p:spPr>
          <a:xfrm>
            <a:off x="7180764" y="3475970"/>
            <a:ext cx="1963671" cy="1878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-123822" lvl="0" marL="135887" marR="508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 Extrabold"/>
              <a:buNone/>
            </a:pPr>
            <a:r>
              <a:rPr b="1" i="0" lang="en-US" sz="1600" u="none" cap="none" strike="noStrike">
                <a:solidFill>
                  <a:srgbClr val="000000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CYBERSECURITY</a:t>
            </a:r>
            <a:endParaRPr b="0" i="0" sz="1600" u="none" cap="none" strike="noStrike">
              <a:solidFill>
                <a:srgbClr val="000000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pic>
        <p:nvPicPr>
          <p:cNvPr id="589" name="Google Shape;589;p7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4276" y="1406151"/>
            <a:ext cx="1080000" cy="108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0" name="Google Shape;590;p7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flipH="1">
            <a:off x="174276" y="3029974"/>
            <a:ext cx="1080000" cy="108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1" name="Google Shape;591;p7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74276" y="4684387"/>
            <a:ext cx="1080000" cy="108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2" name="Google Shape;592;p7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837881" y="1406151"/>
            <a:ext cx="1080000" cy="108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3" name="Google Shape;593;p7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2837881" y="3029974"/>
            <a:ext cx="1080000" cy="108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4" name="Google Shape;594;p72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2837881" y="4684387"/>
            <a:ext cx="1080000" cy="108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5" name="Google Shape;595;p72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6053783" y="1406151"/>
            <a:ext cx="1080000" cy="108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6" name="Google Shape;596;p72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6053783" y="3029974"/>
            <a:ext cx="1080000" cy="108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7" name="Google Shape;597;p72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6053783" y="4684387"/>
            <a:ext cx="1080000" cy="108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8" name="Google Shape;598;p72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9144435" y="1406151"/>
            <a:ext cx="1080000" cy="108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9" name="Google Shape;599;p72"/>
          <p:cNvPicPr preferRelativeResize="0"/>
          <p:nvPr/>
        </p:nvPicPr>
        <p:blipFill rotWithShape="1">
          <a:blip r:embed="rId13">
            <a:alphaModFix/>
          </a:blip>
          <a:srcRect b="0" l="0" r="0" t="0"/>
          <a:stretch/>
        </p:blipFill>
        <p:spPr>
          <a:xfrm>
            <a:off x="9144435" y="3029974"/>
            <a:ext cx="1080000" cy="108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0" name="Google Shape;600;p72"/>
          <p:cNvPicPr preferRelativeResize="0"/>
          <p:nvPr/>
        </p:nvPicPr>
        <p:blipFill rotWithShape="1">
          <a:blip r:embed="rId14">
            <a:alphaModFix/>
          </a:blip>
          <a:srcRect b="0" l="0" r="0" t="0"/>
          <a:stretch/>
        </p:blipFill>
        <p:spPr>
          <a:xfrm>
            <a:off x="9144435" y="4693895"/>
            <a:ext cx="1080000" cy="108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73"/>
          <p:cNvSpPr txBox="1"/>
          <p:nvPr>
            <p:ph type="title"/>
          </p:nvPr>
        </p:nvSpPr>
        <p:spPr>
          <a:xfrm>
            <a:off x="331840" y="326223"/>
            <a:ext cx="11487235" cy="5653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4F95FF"/>
              </a:buClr>
              <a:buSzPts val="3600"/>
              <a:buFont typeface="Proxima Nova Extrabold"/>
              <a:buNone/>
            </a:pPr>
            <a:r>
              <a:t/>
            </a:r>
            <a:endParaRPr/>
          </a:p>
        </p:txBody>
      </p:sp>
      <p:graphicFrame>
        <p:nvGraphicFramePr>
          <p:cNvPr id="606" name="Google Shape;606;p73"/>
          <p:cNvGraphicFramePr/>
          <p:nvPr/>
        </p:nvGraphicFramePr>
        <p:xfrm>
          <a:off x="331840" y="1213858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{EC3E75C1-32E8-40C2-933C-9E8CE612DD98}</a:tableStyleId>
              </a:tblPr>
              <a:tblGrid>
                <a:gridCol w="2871800"/>
                <a:gridCol w="2871800"/>
                <a:gridCol w="2871800"/>
                <a:gridCol w="2871800"/>
              </a:tblGrid>
              <a:tr h="5486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lt1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lt1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lt1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86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</a:tr>
              <a:tr h="3386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86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</a:tr>
              <a:tr h="3386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86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</a:tr>
              <a:tr h="3386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86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</a:tr>
              <a:tr h="3386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86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</a:tr>
              <a:tr h="3386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86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D8D8D8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5A5A5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2F2"/>
        </a:solidFill>
      </p:bgPr>
    </p:bg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p74"/>
          <p:cNvSpPr txBox="1"/>
          <p:nvPr>
            <p:ph type="title"/>
          </p:nvPr>
        </p:nvSpPr>
        <p:spPr>
          <a:xfrm>
            <a:off x="331840" y="326223"/>
            <a:ext cx="11535463" cy="5653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roxima Nova Extrabold"/>
              <a:buNone/>
            </a:pPr>
            <a:r>
              <a:rPr lang="en-US">
                <a:solidFill>
                  <a:schemeClr val="dk1"/>
                </a:solidFill>
              </a:rPr>
              <a:t>GLOBAL NETWORK</a:t>
            </a:r>
            <a:endParaRPr/>
          </a:p>
        </p:txBody>
      </p:sp>
      <p:sp>
        <p:nvSpPr>
          <p:cNvPr id="612" name="Google Shape;612;p74"/>
          <p:cNvSpPr txBox="1"/>
          <p:nvPr/>
        </p:nvSpPr>
        <p:spPr>
          <a:xfrm>
            <a:off x="8134583" y="1545145"/>
            <a:ext cx="3732720" cy="6307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 Extrabold"/>
              <a:buNone/>
            </a:pPr>
            <a:r>
              <a:rPr b="0" i="0" lang="en-US" sz="2800" u="none" cap="none" strike="noStrike">
                <a:solidFill>
                  <a:schemeClr val="dk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OUR PEOPLE MAKE THE DIFFERENCE</a:t>
            </a:r>
            <a:endParaRPr/>
          </a:p>
        </p:txBody>
      </p:sp>
      <p:grpSp>
        <p:nvGrpSpPr>
          <p:cNvPr id="613" name="Google Shape;613;p74"/>
          <p:cNvGrpSpPr/>
          <p:nvPr/>
        </p:nvGrpSpPr>
        <p:grpSpPr>
          <a:xfrm>
            <a:off x="-1415" y="0"/>
            <a:ext cx="4701568" cy="6858000"/>
            <a:chOff x="-1415" y="0"/>
            <a:chExt cx="4701568" cy="6858000"/>
          </a:xfrm>
        </p:grpSpPr>
        <p:grpSp>
          <p:nvGrpSpPr>
            <p:cNvPr id="614" name="Google Shape;614;p74"/>
            <p:cNvGrpSpPr/>
            <p:nvPr/>
          </p:nvGrpSpPr>
          <p:grpSpPr>
            <a:xfrm>
              <a:off x="-1415" y="0"/>
              <a:ext cx="3811662" cy="2478804"/>
              <a:chOff x="-1415" y="0"/>
              <a:chExt cx="3811662" cy="2478804"/>
            </a:xfrm>
          </p:grpSpPr>
          <p:sp>
            <p:nvSpPr>
              <p:cNvPr id="615" name="Google Shape;615;p74"/>
              <p:cNvSpPr/>
              <p:nvPr/>
            </p:nvSpPr>
            <p:spPr>
              <a:xfrm>
                <a:off x="738310" y="931009"/>
                <a:ext cx="314886" cy="153758"/>
              </a:xfrm>
              <a:custGeom>
                <a:rect b="b" l="l" r="r" t="t"/>
                <a:pathLst>
                  <a:path extrusionOk="0" h="153758" w="314886">
                    <a:moveTo>
                      <a:pt x="210467" y="5"/>
                    </a:moveTo>
                    <a:cubicBezTo>
                      <a:pt x="219549" y="102"/>
                      <a:pt x="225992" y="1812"/>
                      <a:pt x="227548" y="5722"/>
                    </a:cubicBezTo>
                    <a:cubicBezTo>
                      <a:pt x="233772" y="21361"/>
                      <a:pt x="182228" y="31573"/>
                      <a:pt x="207203" y="45616"/>
                    </a:cubicBezTo>
                    <a:cubicBezTo>
                      <a:pt x="232176" y="59659"/>
                      <a:pt x="272868" y="50324"/>
                      <a:pt x="282204" y="35483"/>
                    </a:cubicBezTo>
                    <a:cubicBezTo>
                      <a:pt x="291538" y="20802"/>
                      <a:pt x="332231" y="23116"/>
                      <a:pt x="306459" y="55111"/>
                    </a:cubicBezTo>
                    <a:cubicBezTo>
                      <a:pt x="280687" y="87107"/>
                      <a:pt x="272071" y="91814"/>
                      <a:pt x="245501" y="87107"/>
                    </a:cubicBezTo>
                    <a:cubicBezTo>
                      <a:pt x="218931" y="82479"/>
                      <a:pt x="202575" y="95723"/>
                      <a:pt x="215819" y="105138"/>
                    </a:cubicBezTo>
                    <a:cubicBezTo>
                      <a:pt x="229144" y="114554"/>
                      <a:pt x="229862" y="122373"/>
                      <a:pt x="202575" y="128596"/>
                    </a:cubicBezTo>
                    <a:cubicBezTo>
                      <a:pt x="175207" y="134820"/>
                      <a:pt x="157255" y="155964"/>
                      <a:pt x="146324" y="153570"/>
                    </a:cubicBezTo>
                    <a:cubicBezTo>
                      <a:pt x="135393" y="151256"/>
                      <a:pt x="193239" y="109766"/>
                      <a:pt x="178319" y="98835"/>
                    </a:cubicBezTo>
                    <a:cubicBezTo>
                      <a:pt x="163479" y="87904"/>
                      <a:pt x="126775" y="117665"/>
                      <a:pt x="125978" y="130910"/>
                    </a:cubicBezTo>
                    <a:cubicBezTo>
                      <a:pt x="125180" y="144154"/>
                      <a:pt x="100924" y="144953"/>
                      <a:pt x="86164" y="144154"/>
                    </a:cubicBezTo>
                    <a:cubicBezTo>
                      <a:pt x="71322" y="143357"/>
                      <a:pt x="51775" y="129314"/>
                      <a:pt x="66615" y="127719"/>
                    </a:cubicBezTo>
                    <a:cubicBezTo>
                      <a:pt x="81457" y="126203"/>
                      <a:pt x="71322" y="109766"/>
                      <a:pt x="91669" y="101947"/>
                    </a:cubicBezTo>
                    <a:cubicBezTo>
                      <a:pt x="111935" y="94127"/>
                      <a:pt x="87759" y="82398"/>
                      <a:pt x="93983" y="73782"/>
                    </a:cubicBezTo>
                    <a:cubicBezTo>
                      <a:pt x="100286" y="65164"/>
                      <a:pt x="141617" y="82398"/>
                      <a:pt x="142414" y="66760"/>
                    </a:cubicBezTo>
                    <a:cubicBezTo>
                      <a:pt x="143212" y="51121"/>
                      <a:pt x="101004" y="37797"/>
                      <a:pt x="86882" y="47212"/>
                    </a:cubicBezTo>
                    <a:cubicBezTo>
                      <a:pt x="72839" y="56547"/>
                      <a:pt x="39966" y="78409"/>
                      <a:pt x="950" y="61254"/>
                    </a:cubicBezTo>
                    <a:cubicBezTo>
                      <a:pt x="-11338" y="55829"/>
                      <a:pt x="99409" y="44101"/>
                      <a:pt x="118159" y="26866"/>
                    </a:cubicBezTo>
                    <a:cubicBezTo>
                      <a:pt x="132221" y="13941"/>
                      <a:pt x="183221" y="-287"/>
                      <a:pt x="210467" y="5"/>
                    </a:cubicBezTo>
                    <a:close/>
                  </a:path>
                </a:pathLst>
              </a:custGeom>
              <a:solidFill>
                <a:srgbClr val="BFBFBF"/>
              </a:solidFill>
              <a:ln cap="flat" cmpd="sng" w="9525">
                <a:solidFill>
                  <a:srgbClr val="F2F2F2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900"/>
                  <a:buFont typeface="Open Sans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FFFFFF"/>
                  </a:solidFill>
                  <a:latin typeface="Proxima Nova Extrabold"/>
                  <a:ea typeface="Proxima Nova Extrabold"/>
                  <a:cs typeface="Proxima Nova Extrabold"/>
                  <a:sym typeface="Proxima Nova Extrabold"/>
                </a:endParaRPr>
              </a:p>
            </p:txBody>
          </p:sp>
          <p:sp>
            <p:nvSpPr>
              <p:cNvPr id="616" name="Google Shape;616;p74"/>
              <p:cNvSpPr/>
              <p:nvPr/>
            </p:nvSpPr>
            <p:spPr>
              <a:xfrm>
                <a:off x="1080465" y="1230064"/>
                <a:ext cx="319043" cy="131394"/>
              </a:xfrm>
              <a:custGeom>
                <a:rect b="b" l="l" r="r" t="t"/>
                <a:pathLst>
                  <a:path extrusionOk="0" h="131394" w="319043">
                    <a:moveTo>
                      <a:pt x="314609" y="578"/>
                    </a:moveTo>
                    <a:cubicBezTo>
                      <a:pt x="317444" y="1415"/>
                      <a:pt x="319043" y="3191"/>
                      <a:pt x="319043" y="6113"/>
                    </a:cubicBezTo>
                    <a:cubicBezTo>
                      <a:pt x="319043" y="29571"/>
                      <a:pt x="243244" y="45210"/>
                      <a:pt x="212764" y="71779"/>
                    </a:cubicBezTo>
                    <a:cubicBezTo>
                      <a:pt x="182286" y="98349"/>
                      <a:pt x="184599" y="91327"/>
                      <a:pt x="158030" y="95955"/>
                    </a:cubicBezTo>
                    <a:cubicBezTo>
                      <a:pt x="131460" y="100663"/>
                      <a:pt x="152525" y="127232"/>
                      <a:pt x="120530" y="129545"/>
                    </a:cubicBezTo>
                    <a:cubicBezTo>
                      <a:pt x="88454" y="131940"/>
                      <a:pt x="11139" y="135051"/>
                      <a:pt x="209" y="117099"/>
                    </a:cubicBezTo>
                    <a:cubicBezTo>
                      <a:pt x="-3462" y="111114"/>
                      <a:pt x="42416" y="115503"/>
                      <a:pt x="45529" y="102258"/>
                    </a:cubicBezTo>
                    <a:cubicBezTo>
                      <a:pt x="48640" y="88934"/>
                      <a:pt x="61167" y="67869"/>
                      <a:pt x="80715" y="67869"/>
                    </a:cubicBezTo>
                    <a:cubicBezTo>
                      <a:pt x="100263" y="67869"/>
                      <a:pt x="98668" y="42097"/>
                      <a:pt x="66673" y="26460"/>
                    </a:cubicBezTo>
                    <a:cubicBezTo>
                      <a:pt x="34678" y="10821"/>
                      <a:pt x="112790" y="608"/>
                      <a:pt x="130742" y="25661"/>
                    </a:cubicBezTo>
                    <a:cubicBezTo>
                      <a:pt x="148695" y="50715"/>
                      <a:pt x="180769" y="68667"/>
                      <a:pt x="198722" y="50715"/>
                    </a:cubicBezTo>
                    <a:cubicBezTo>
                      <a:pt x="214430" y="34937"/>
                      <a:pt x="294770" y="-5276"/>
                      <a:pt x="314609" y="578"/>
                    </a:cubicBezTo>
                    <a:close/>
                  </a:path>
                </a:pathLst>
              </a:custGeom>
              <a:solidFill>
                <a:srgbClr val="BFBFBF"/>
              </a:solidFill>
              <a:ln cap="flat" cmpd="sng" w="9525">
                <a:solidFill>
                  <a:srgbClr val="F2F2F2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900"/>
                  <a:buFont typeface="Open Sans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FFFFFF"/>
                  </a:solidFill>
                  <a:latin typeface="Proxima Nova Extrabold"/>
                  <a:ea typeface="Proxima Nova Extrabold"/>
                  <a:cs typeface="Proxima Nova Extrabold"/>
                  <a:sym typeface="Proxima Nova Extrabold"/>
                </a:endParaRPr>
              </a:p>
            </p:txBody>
          </p:sp>
          <p:sp>
            <p:nvSpPr>
              <p:cNvPr id="617" name="Google Shape;617;p74"/>
              <p:cNvSpPr/>
              <p:nvPr/>
            </p:nvSpPr>
            <p:spPr>
              <a:xfrm>
                <a:off x="1249985" y="0"/>
                <a:ext cx="147427" cy="60584"/>
              </a:xfrm>
              <a:custGeom>
                <a:rect b="b" l="l" r="r" t="t"/>
                <a:pathLst>
                  <a:path extrusionOk="0" h="60584" w="147427">
                    <a:moveTo>
                      <a:pt x="23521" y="0"/>
                    </a:moveTo>
                    <a:lnTo>
                      <a:pt x="147427" y="0"/>
                    </a:lnTo>
                    <a:lnTo>
                      <a:pt x="139549" y="3366"/>
                    </a:lnTo>
                    <a:cubicBezTo>
                      <a:pt x="113938" y="7355"/>
                      <a:pt x="100214" y="21079"/>
                      <a:pt x="121916" y="20998"/>
                    </a:cubicBezTo>
                    <a:cubicBezTo>
                      <a:pt x="143538" y="20998"/>
                      <a:pt x="104203" y="64244"/>
                      <a:pt x="58963" y="60334"/>
                    </a:cubicBezTo>
                    <a:cubicBezTo>
                      <a:pt x="13723" y="56345"/>
                      <a:pt x="0" y="44616"/>
                      <a:pt x="0" y="20998"/>
                    </a:cubicBezTo>
                    <a:cubicBezTo>
                      <a:pt x="0" y="13618"/>
                      <a:pt x="4418" y="8088"/>
                      <a:pt x="11691" y="3851"/>
                    </a:cubicBezTo>
                    <a:lnTo>
                      <a:pt x="23521" y="0"/>
                    </a:lnTo>
                    <a:close/>
                  </a:path>
                </a:pathLst>
              </a:custGeom>
              <a:solidFill>
                <a:srgbClr val="BFBFBF"/>
              </a:solidFill>
              <a:ln cap="flat" cmpd="sng" w="9525">
                <a:solidFill>
                  <a:srgbClr val="F2F2F2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900"/>
                  <a:buFont typeface="Open Sans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FFFFFF"/>
                  </a:solidFill>
                  <a:latin typeface="Proxima Nova Extrabold"/>
                  <a:ea typeface="Proxima Nova Extrabold"/>
                  <a:cs typeface="Proxima Nova Extrabold"/>
                  <a:sym typeface="Proxima Nova Extrabold"/>
                </a:endParaRPr>
              </a:p>
            </p:txBody>
          </p:sp>
          <p:sp>
            <p:nvSpPr>
              <p:cNvPr id="618" name="Google Shape;618;p74"/>
              <p:cNvSpPr/>
              <p:nvPr/>
            </p:nvSpPr>
            <p:spPr>
              <a:xfrm>
                <a:off x="2287161" y="1"/>
                <a:ext cx="532727" cy="160057"/>
              </a:xfrm>
              <a:custGeom>
                <a:rect b="b" l="l" r="r" t="t"/>
                <a:pathLst>
                  <a:path extrusionOk="0" h="160057" w="532727">
                    <a:moveTo>
                      <a:pt x="184788" y="0"/>
                    </a:moveTo>
                    <a:lnTo>
                      <a:pt x="506111" y="0"/>
                    </a:lnTo>
                    <a:lnTo>
                      <a:pt x="509958" y="11464"/>
                    </a:lnTo>
                    <a:cubicBezTo>
                      <a:pt x="516511" y="23537"/>
                      <a:pt x="526116" y="35341"/>
                      <a:pt x="498109" y="42702"/>
                    </a:cubicBezTo>
                    <a:cubicBezTo>
                      <a:pt x="460689" y="52515"/>
                      <a:pt x="415529" y="56425"/>
                      <a:pt x="382097" y="46611"/>
                    </a:cubicBezTo>
                    <a:cubicBezTo>
                      <a:pt x="348666" y="36797"/>
                      <a:pt x="325049" y="80042"/>
                      <a:pt x="380103" y="72144"/>
                    </a:cubicBezTo>
                    <a:cubicBezTo>
                      <a:pt x="435157" y="64324"/>
                      <a:pt x="467630" y="70388"/>
                      <a:pt x="472497" y="89857"/>
                    </a:cubicBezTo>
                    <a:cubicBezTo>
                      <a:pt x="476407" y="105575"/>
                      <a:pt x="511753" y="68234"/>
                      <a:pt x="525557" y="89857"/>
                    </a:cubicBezTo>
                    <a:cubicBezTo>
                      <a:pt x="539360" y="111478"/>
                      <a:pt x="533456" y="129191"/>
                      <a:pt x="505928" y="129191"/>
                    </a:cubicBezTo>
                    <a:cubicBezTo>
                      <a:pt x="478402" y="129191"/>
                      <a:pt x="478402" y="129191"/>
                      <a:pt x="456779" y="144910"/>
                    </a:cubicBezTo>
                    <a:cubicBezTo>
                      <a:pt x="435157" y="160628"/>
                      <a:pt x="403720" y="166533"/>
                      <a:pt x="386007" y="150814"/>
                    </a:cubicBezTo>
                    <a:cubicBezTo>
                      <a:pt x="368294" y="135096"/>
                      <a:pt x="358480" y="129191"/>
                      <a:pt x="319144" y="129191"/>
                    </a:cubicBezTo>
                    <a:cubicBezTo>
                      <a:pt x="279888" y="129191"/>
                      <a:pt x="240552" y="121293"/>
                      <a:pt x="228744" y="139006"/>
                    </a:cubicBezTo>
                    <a:cubicBezTo>
                      <a:pt x="217015" y="156719"/>
                      <a:pt x="167866" y="150814"/>
                      <a:pt x="150153" y="135096"/>
                    </a:cubicBezTo>
                    <a:cubicBezTo>
                      <a:pt x="132440" y="119378"/>
                      <a:pt x="32225" y="144910"/>
                      <a:pt x="4699" y="119378"/>
                    </a:cubicBezTo>
                    <a:cubicBezTo>
                      <a:pt x="-20116" y="96319"/>
                      <a:pt x="59753" y="74138"/>
                      <a:pt x="95099" y="74138"/>
                    </a:cubicBezTo>
                    <a:cubicBezTo>
                      <a:pt x="130524" y="74138"/>
                      <a:pt x="128530" y="50521"/>
                      <a:pt x="97093" y="46611"/>
                    </a:cubicBezTo>
                    <a:cubicBezTo>
                      <a:pt x="65657" y="42702"/>
                      <a:pt x="51854" y="7275"/>
                      <a:pt x="102998" y="3366"/>
                    </a:cubicBezTo>
                    <a:cubicBezTo>
                      <a:pt x="154142" y="-544"/>
                      <a:pt x="173770" y="21079"/>
                      <a:pt x="179674" y="42702"/>
                    </a:cubicBezTo>
                    <a:cubicBezTo>
                      <a:pt x="185579" y="64324"/>
                      <a:pt x="238638" y="72223"/>
                      <a:pt x="238638" y="48605"/>
                    </a:cubicBezTo>
                    <a:cubicBezTo>
                      <a:pt x="238638" y="30892"/>
                      <a:pt x="197707" y="17622"/>
                      <a:pt x="186363" y="3814"/>
                    </a:cubicBezTo>
                    <a:lnTo>
                      <a:pt x="184788" y="0"/>
                    </a:lnTo>
                    <a:close/>
                  </a:path>
                </a:pathLst>
              </a:custGeom>
              <a:solidFill>
                <a:srgbClr val="BFBFBF"/>
              </a:solidFill>
              <a:ln cap="flat" cmpd="sng" w="9525">
                <a:solidFill>
                  <a:srgbClr val="F2F2F2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900"/>
                  <a:buFont typeface="Open Sans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FFFFFF"/>
                  </a:solidFill>
                  <a:latin typeface="Proxima Nova Extrabold"/>
                  <a:ea typeface="Proxima Nova Extrabold"/>
                  <a:cs typeface="Proxima Nova Extrabold"/>
                  <a:sym typeface="Proxima Nova Extrabold"/>
                </a:endParaRPr>
              </a:p>
            </p:txBody>
          </p:sp>
          <p:sp>
            <p:nvSpPr>
              <p:cNvPr id="619" name="Google Shape;619;p74"/>
              <p:cNvSpPr/>
              <p:nvPr/>
            </p:nvSpPr>
            <p:spPr>
              <a:xfrm>
                <a:off x="1568138" y="9419"/>
                <a:ext cx="69139" cy="66214"/>
              </a:xfrm>
              <a:custGeom>
                <a:rect b="b" l="l" r="r" t="t"/>
                <a:pathLst>
                  <a:path extrusionOk="0" h="66214" w="69139">
                    <a:moveTo>
                      <a:pt x="4865" y="749"/>
                    </a:moveTo>
                    <a:cubicBezTo>
                      <a:pt x="22365" y="-6711"/>
                      <a:pt x="80817" y="43635"/>
                      <a:pt x="67064" y="60809"/>
                    </a:cubicBezTo>
                    <a:cubicBezTo>
                      <a:pt x="50389" y="81714"/>
                      <a:pt x="-3708" y="37272"/>
                      <a:pt x="202" y="7750"/>
                    </a:cubicBezTo>
                    <a:cubicBezTo>
                      <a:pt x="701" y="4060"/>
                      <a:pt x="2365" y="1814"/>
                      <a:pt x="4865" y="749"/>
                    </a:cubicBezTo>
                    <a:close/>
                  </a:path>
                </a:pathLst>
              </a:custGeom>
              <a:solidFill>
                <a:srgbClr val="BFBFBF"/>
              </a:solidFill>
              <a:ln cap="flat" cmpd="sng" w="9525">
                <a:solidFill>
                  <a:srgbClr val="F2F2F2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900"/>
                  <a:buFont typeface="Open Sans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FFFFFF"/>
                  </a:solidFill>
                  <a:latin typeface="Proxima Nova Extrabold"/>
                  <a:ea typeface="Proxima Nova Extrabold"/>
                  <a:cs typeface="Proxima Nova Extrabold"/>
                  <a:sym typeface="Proxima Nova Extrabold"/>
                </a:endParaRPr>
              </a:p>
            </p:txBody>
          </p:sp>
          <p:sp>
            <p:nvSpPr>
              <p:cNvPr id="620" name="Google Shape;620;p74"/>
              <p:cNvSpPr/>
              <p:nvPr/>
            </p:nvSpPr>
            <p:spPr>
              <a:xfrm>
                <a:off x="2000411" y="11380"/>
                <a:ext cx="132308" cy="37839"/>
              </a:xfrm>
              <a:custGeom>
                <a:rect b="b" l="l" r="r" t="t"/>
                <a:pathLst>
                  <a:path extrusionOk="0" h="37839" w="132308">
                    <a:moveTo>
                      <a:pt x="107006" y="47"/>
                    </a:moveTo>
                    <a:cubicBezTo>
                      <a:pt x="121166" y="-249"/>
                      <a:pt x="131214" y="843"/>
                      <a:pt x="132191" y="3795"/>
                    </a:cubicBezTo>
                    <a:cubicBezTo>
                      <a:pt x="136101" y="15603"/>
                      <a:pt x="41712" y="56934"/>
                      <a:pt x="2455" y="27413"/>
                    </a:cubicBezTo>
                    <a:cubicBezTo>
                      <a:pt x="-14958" y="14308"/>
                      <a:pt x="64526" y="933"/>
                      <a:pt x="107006" y="47"/>
                    </a:cubicBezTo>
                    <a:close/>
                  </a:path>
                </a:pathLst>
              </a:custGeom>
              <a:solidFill>
                <a:srgbClr val="BFBFBF"/>
              </a:solidFill>
              <a:ln cap="flat" cmpd="sng" w="9525">
                <a:solidFill>
                  <a:srgbClr val="F2F2F2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900"/>
                  <a:buFont typeface="Open Sans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FFFFFF"/>
                  </a:solidFill>
                  <a:latin typeface="Proxima Nova Extrabold"/>
                  <a:ea typeface="Proxima Nova Extrabold"/>
                  <a:cs typeface="Proxima Nova Extrabold"/>
                  <a:sym typeface="Proxima Nova Extrabold"/>
                </a:endParaRPr>
              </a:p>
            </p:txBody>
          </p:sp>
          <p:sp>
            <p:nvSpPr>
              <p:cNvPr id="621" name="Google Shape;621;p74"/>
              <p:cNvSpPr/>
              <p:nvPr/>
            </p:nvSpPr>
            <p:spPr>
              <a:xfrm>
                <a:off x="2223060" y="26222"/>
                <a:ext cx="69532" cy="40956"/>
              </a:xfrm>
              <a:custGeom>
                <a:rect b="b" l="l" r="r" t="t"/>
                <a:pathLst>
                  <a:path extrusionOk="0" h="40956" w="69532">
                    <a:moveTo>
                      <a:pt x="30104" y="491"/>
                    </a:moveTo>
                    <a:cubicBezTo>
                      <a:pt x="38670" y="-741"/>
                      <a:pt x="48075" y="242"/>
                      <a:pt x="56911" y="4670"/>
                    </a:cubicBezTo>
                    <a:cubicBezTo>
                      <a:pt x="92337" y="22383"/>
                      <a:pt x="45182" y="49911"/>
                      <a:pt x="13666" y="38102"/>
                    </a:cubicBezTo>
                    <a:cubicBezTo>
                      <a:pt x="-13740" y="27809"/>
                      <a:pt x="4406" y="4186"/>
                      <a:pt x="30104" y="491"/>
                    </a:cubicBezTo>
                    <a:close/>
                  </a:path>
                </a:pathLst>
              </a:custGeom>
              <a:solidFill>
                <a:srgbClr val="BFBFBF"/>
              </a:solidFill>
              <a:ln cap="flat" cmpd="sng" w="9525">
                <a:solidFill>
                  <a:srgbClr val="F2F2F2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900"/>
                  <a:buFont typeface="Open Sans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FFFFFF"/>
                  </a:solidFill>
                  <a:latin typeface="Proxima Nova Extrabold"/>
                  <a:ea typeface="Proxima Nova Extrabold"/>
                  <a:cs typeface="Proxima Nova Extrabold"/>
                  <a:sym typeface="Proxima Nova Extrabold"/>
                </a:endParaRPr>
              </a:p>
            </p:txBody>
          </p:sp>
          <p:sp>
            <p:nvSpPr>
              <p:cNvPr id="622" name="Google Shape;622;p74"/>
              <p:cNvSpPr/>
              <p:nvPr/>
            </p:nvSpPr>
            <p:spPr>
              <a:xfrm>
                <a:off x="814832" y="32423"/>
                <a:ext cx="329644" cy="165547"/>
              </a:xfrm>
              <a:custGeom>
                <a:rect b="b" l="l" r="r" t="t"/>
                <a:pathLst>
                  <a:path extrusionOk="0" h="165547" w="329644">
                    <a:moveTo>
                      <a:pt x="278872" y="4"/>
                    </a:moveTo>
                    <a:cubicBezTo>
                      <a:pt x="282373" y="97"/>
                      <a:pt x="286547" y="1942"/>
                      <a:pt x="291454" y="6370"/>
                    </a:cubicBezTo>
                    <a:cubicBezTo>
                      <a:pt x="311082" y="24003"/>
                      <a:pt x="338608" y="14189"/>
                      <a:pt x="326800" y="25998"/>
                    </a:cubicBezTo>
                    <a:cubicBezTo>
                      <a:pt x="314992" y="37806"/>
                      <a:pt x="289459" y="33896"/>
                      <a:pt x="299273" y="49615"/>
                    </a:cubicBezTo>
                    <a:cubicBezTo>
                      <a:pt x="309087" y="65333"/>
                      <a:pt x="297279" y="69243"/>
                      <a:pt x="299273" y="83046"/>
                    </a:cubicBezTo>
                    <a:cubicBezTo>
                      <a:pt x="301268" y="96850"/>
                      <a:pt x="265921" y="88950"/>
                      <a:pt x="263927" y="100760"/>
                    </a:cubicBezTo>
                    <a:cubicBezTo>
                      <a:pt x="262012" y="112568"/>
                      <a:pt x="236959" y="136345"/>
                      <a:pt x="222676" y="110573"/>
                    </a:cubicBezTo>
                    <a:cubicBezTo>
                      <a:pt x="212862" y="92860"/>
                      <a:pt x="230575" y="67327"/>
                      <a:pt x="208953" y="71237"/>
                    </a:cubicBezTo>
                    <a:cubicBezTo>
                      <a:pt x="187330" y="75147"/>
                      <a:pt x="187330" y="98764"/>
                      <a:pt x="183420" y="112488"/>
                    </a:cubicBezTo>
                    <a:cubicBezTo>
                      <a:pt x="179431" y="126211"/>
                      <a:pt x="173527" y="145840"/>
                      <a:pt x="153899" y="132116"/>
                    </a:cubicBezTo>
                    <a:cubicBezTo>
                      <a:pt x="134270" y="118392"/>
                      <a:pt x="138180" y="165547"/>
                      <a:pt x="116557" y="165547"/>
                    </a:cubicBezTo>
                    <a:cubicBezTo>
                      <a:pt x="91026" y="165547"/>
                      <a:pt x="94936" y="120387"/>
                      <a:pt x="85121" y="130202"/>
                    </a:cubicBezTo>
                    <a:cubicBezTo>
                      <a:pt x="75307" y="140015"/>
                      <a:pt x="70999" y="158925"/>
                      <a:pt x="49775" y="151824"/>
                    </a:cubicBezTo>
                    <a:cubicBezTo>
                      <a:pt x="37966" y="147915"/>
                      <a:pt x="34057" y="149829"/>
                      <a:pt x="18339" y="157728"/>
                    </a:cubicBezTo>
                    <a:cubicBezTo>
                      <a:pt x="2620" y="165628"/>
                      <a:pt x="16423" y="138100"/>
                      <a:pt x="2620" y="132196"/>
                    </a:cubicBezTo>
                    <a:cubicBezTo>
                      <a:pt x="-11103" y="126292"/>
                      <a:pt x="32142" y="98764"/>
                      <a:pt x="61504" y="100679"/>
                    </a:cubicBezTo>
                    <a:cubicBezTo>
                      <a:pt x="90946" y="102674"/>
                      <a:pt x="92941" y="75147"/>
                      <a:pt x="124377" y="59429"/>
                    </a:cubicBezTo>
                    <a:cubicBezTo>
                      <a:pt x="155814" y="43711"/>
                      <a:pt x="183341" y="10280"/>
                      <a:pt x="204964" y="18178"/>
                    </a:cubicBezTo>
                    <a:cubicBezTo>
                      <a:pt x="226585" y="26077"/>
                      <a:pt x="263927" y="35891"/>
                      <a:pt x="263927" y="24083"/>
                    </a:cubicBezTo>
                    <a:cubicBezTo>
                      <a:pt x="263927" y="15226"/>
                      <a:pt x="268370" y="-272"/>
                      <a:pt x="278872" y="4"/>
                    </a:cubicBezTo>
                    <a:close/>
                  </a:path>
                </a:pathLst>
              </a:custGeom>
              <a:solidFill>
                <a:srgbClr val="BFBFBF"/>
              </a:solidFill>
              <a:ln cap="flat" cmpd="sng" w="9525">
                <a:solidFill>
                  <a:srgbClr val="F2F2F2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900"/>
                  <a:buFont typeface="Open Sans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FFFFFF"/>
                  </a:solidFill>
                  <a:latin typeface="Proxima Nova Extrabold"/>
                  <a:ea typeface="Proxima Nova Extrabold"/>
                  <a:cs typeface="Proxima Nova Extrabold"/>
                  <a:sym typeface="Proxima Nova Extrabold"/>
                </a:endParaRPr>
              </a:p>
            </p:txBody>
          </p:sp>
          <p:sp>
            <p:nvSpPr>
              <p:cNvPr id="623" name="Google Shape;623;p74"/>
              <p:cNvSpPr/>
              <p:nvPr/>
            </p:nvSpPr>
            <p:spPr>
              <a:xfrm>
                <a:off x="1976769" y="82688"/>
                <a:ext cx="761523" cy="231445"/>
              </a:xfrm>
              <a:custGeom>
                <a:rect b="b" l="l" r="r" t="t"/>
                <a:pathLst>
                  <a:path extrusionOk="0" h="231445" w="761523">
                    <a:moveTo>
                      <a:pt x="38016" y="826"/>
                    </a:moveTo>
                    <a:cubicBezTo>
                      <a:pt x="64017" y="-1608"/>
                      <a:pt x="96870" y="1384"/>
                      <a:pt x="114583" y="9243"/>
                    </a:cubicBezTo>
                    <a:cubicBezTo>
                      <a:pt x="150009" y="24962"/>
                      <a:pt x="171632" y="44590"/>
                      <a:pt x="208973" y="36771"/>
                    </a:cubicBezTo>
                    <a:cubicBezTo>
                      <a:pt x="246313" y="28872"/>
                      <a:pt x="336714" y="60308"/>
                      <a:pt x="326899" y="72117"/>
                    </a:cubicBezTo>
                    <a:cubicBezTo>
                      <a:pt x="317005" y="83846"/>
                      <a:pt x="260037" y="111373"/>
                      <a:pt x="313096" y="113368"/>
                    </a:cubicBezTo>
                    <a:cubicBezTo>
                      <a:pt x="366235" y="115363"/>
                      <a:pt x="356341" y="150708"/>
                      <a:pt x="385863" y="134990"/>
                    </a:cubicBezTo>
                    <a:cubicBezTo>
                      <a:pt x="415385" y="119272"/>
                      <a:pt x="474348" y="150708"/>
                      <a:pt x="511689" y="129086"/>
                    </a:cubicBezTo>
                    <a:cubicBezTo>
                      <a:pt x="549030" y="107463"/>
                      <a:pt x="759352" y="125176"/>
                      <a:pt x="761347" y="146799"/>
                    </a:cubicBezTo>
                    <a:cubicBezTo>
                      <a:pt x="763261" y="168422"/>
                      <a:pt x="749538" y="211667"/>
                      <a:pt x="722011" y="217572"/>
                    </a:cubicBezTo>
                    <a:cubicBezTo>
                      <a:pt x="694484" y="223475"/>
                      <a:pt x="631611" y="223475"/>
                      <a:pt x="604084" y="207757"/>
                    </a:cubicBezTo>
                    <a:cubicBezTo>
                      <a:pt x="576557" y="192039"/>
                      <a:pt x="600174" y="233369"/>
                      <a:pt x="505784" y="231375"/>
                    </a:cubicBezTo>
                    <a:cubicBezTo>
                      <a:pt x="411395" y="229380"/>
                      <a:pt x="367910" y="226188"/>
                      <a:pt x="358336" y="203848"/>
                    </a:cubicBezTo>
                    <a:cubicBezTo>
                      <a:pt x="352432" y="190044"/>
                      <a:pt x="344612" y="201853"/>
                      <a:pt x="326899" y="217572"/>
                    </a:cubicBezTo>
                    <a:cubicBezTo>
                      <a:pt x="309186" y="233290"/>
                      <a:pt x="275755" y="223475"/>
                      <a:pt x="254132" y="207757"/>
                    </a:cubicBezTo>
                    <a:cubicBezTo>
                      <a:pt x="232510" y="192039"/>
                      <a:pt x="216711" y="219566"/>
                      <a:pt x="202988" y="180230"/>
                    </a:cubicBezTo>
                    <a:cubicBezTo>
                      <a:pt x="189185" y="140895"/>
                      <a:pt x="218706" y="132995"/>
                      <a:pt x="201074" y="111453"/>
                    </a:cubicBezTo>
                    <a:cubicBezTo>
                      <a:pt x="183361" y="89830"/>
                      <a:pt x="153919" y="46585"/>
                      <a:pt x="142109" y="66213"/>
                    </a:cubicBezTo>
                    <a:cubicBezTo>
                      <a:pt x="130301" y="85921"/>
                      <a:pt x="16284" y="44590"/>
                      <a:pt x="2560" y="24962"/>
                    </a:cubicBezTo>
                    <a:cubicBezTo>
                      <a:pt x="-7134" y="11119"/>
                      <a:pt x="12015" y="3260"/>
                      <a:pt x="38016" y="826"/>
                    </a:cubicBezTo>
                    <a:close/>
                  </a:path>
                </a:pathLst>
              </a:custGeom>
              <a:solidFill>
                <a:srgbClr val="BFBFBF"/>
              </a:solidFill>
              <a:ln cap="flat" cmpd="sng" w="9525">
                <a:solidFill>
                  <a:srgbClr val="F2F2F2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900"/>
                  <a:buFont typeface="Open Sans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FFFFFF"/>
                  </a:solidFill>
                  <a:latin typeface="Proxima Nova Extrabold"/>
                  <a:ea typeface="Proxima Nova Extrabold"/>
                  <a:cs typeface="Proxima Nova Extrabold"/>
                  <a:sym typeface="Proxima Nova Extrabold"/>
                </a:endParaRPr>
              </a:p>
            </p:txBody>
          </p:sp>
          <p:sp>
            <p:nvSpPr>
              <p:cNvPr id="624" name="Google Shape;624;p74"/>
              <p:cNvSpPr/>
              <p:nvPr/>
            </p:nvSpPr>
            <p:spPr>
              <a:xfrm>
                <a:off x="1632244" y="100927"/>
                <a:ext cx="319123" cy="174416"/>
              </a:xfrm>
              <a:custGeom>
                <a:rect b="b" l="l" r="r" t="t"/>
                <a:pathLst>
                  <a:path extrusionOk="0" h="174416" w="319123">
                    <a:moveTo>
                      <a:pt x="159314" y="1613"/>
                    </a:moveTo>
                    <a:cubicBezTo>
                      <a:pt x="161827" y="-694"/>
                      <a:pt x="167103" y="-699"/>
                      <a:pt x="175940" y="2732"/>
                    </a:cubicBezTo>
                    <a:cubicBezTo>
                      <a:pt x="211365" y="16535"/>
                      <a:pt x="256526" y="40074"/>
                      <a:pt x="258520" y="20445"/>
                    </a:cubicBezTo>
                    <a:cubicBezTo>
                      <a:pt x="260515" y="738"/>
                      <a:pt x="325383" y="53797"/>
                      <a:pt x="309584" y="87308"/>
                    </a:cubicBezTo>
                    <a:cubicBezTo>
                      <a:pt x="293866" y="120739"/>
                      <a:pt x="333122" y="118744"/>
                      <a:pt x="313494" y="132548"/>
                    </a:cubicBezTo>
                    <a:cubicBezTo>
                      <a:pt x="293866" y="146272"/>
                      <a:pt x="309584" y="165900"/>
                      <a:pt x="276153" y="167895"/>
                    </a:cubicBezTo>
                    <a:cubicBezTo>
                      <a:pt x="242722" y="169890"/>
                      <a:pt x="199477" y="183613"/>
                      <a:pt x="183759" y="163985"/>
                    </a:cubicBezTo>
                    <a:cubicBezTo>
                      <a:pt x="168040" y="144277"/>
                      <a:pt x="217190" y="114836"/>
                      <a:pt x="193572" y="108931"/>
                    </a:cubicBezTo>
                    <a:cubicBezTo>
                      <a:pt x="170035" y="103026"/>
                      <a:pt x="118891" y="128638"/>
                      <a:pt x="87454" y="110926"/>
                    </a:cubicBezTo>
                    <a:cubicBezTo>
                      <a:pt x="56018" y="93213"/>
                      <a:pt x="36310" y="87308"/>
                      <a:pt x="16682" y="61776"/>
                    </a:cubicBezTo>
                    <a:cubicBezTo>
                      <a:pt x="2240" y="43026"/>
                      <a:pt x="-14755" y="4727"/>
                      <a:pt x="22586" y="6722"/>
                    </a:cubicBezTo>
                    <a:cubicBezTo>
                      <a:pt x="60007" y="8716"/>
                      <a:pt x="71736" y="42148"/>
                      <a:pt x="95353" y="73584"/>
                    </a:cubicBezTo>
                    <a:cubicBezTo>
                      <a:pt x="118970" y="105021"/>
                      <a:pt x="140593" y="85313"/>
                      <a:pt x="122880" y="71590"/>
                    </a:cubicBezTo>
                    <a:cubicBezTo>
                      <a:pt x="105167" y="57866"/>
                      <a:pt x="101257" y="14621"/>
                      <a:pt x="138598" y="40153"/>
                    </a:cubicBezTo>
                    <a:cubicBezTo>
                      <a:pt x="175940" y="65686"/>
                      <a:pt x="217269" y="77494"/>
                      <a:pt x="189743" y="53877"/>
                    </a:cubicBezTo>
                    <a:cubicBezTo>
                      <a:pt x="169098" y="36164"/>
                      <a:pt x="151774" y="8532"/>
                      <a:pt x="159314" y="1613"/>
                    </a:cubicBezTo>
                    <a:close/>
                  </a:path>
                </a:pathLst>
              </a:custGeom>
              <a:solidFill>
                <a:srgbClr val="BFBFBF"/>
              </a:solidFill>
              <a:ln cap="flat" cmpd="sng" w="9525">
                <a:solidFill>
                  <a:srgbClr val="F2F2F2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900"/>
                  <a:buFont typeface="Open Sans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FFFFFF"/>
                  </a:solidFill>
                  <a:latin typeface="Proxima Nova Extrabold"/>
                  <a:ea typeface="Proxima Nova Extrabold"/>
                  <a:cs typeface="Proxima Nova Extrabold"/>
                  <a:sym typeface="Proxima Nova Extrabold"/>
                </a:endParaRPr>
              </a:p>
            </p:txBody>
          </p:sp>
          <p:sp>
            <p:nvSpPr>
              <p:cNvPr id="625" name="Google Shape;625;p74"/>
              <p:cNvSpPr/>
              <p:nvPr/>
            </p:nvSpPr>
            <p:spPr>
              <a:xfrm>
                <a:off x="1058464" y="105406"/>
                <a:ext cx="525021" cy="221996"/>
              </a:xfrm>
              <a:custGeom>
                <a:rect b="b" l="l" r="r" t="t"/>
                <a:pathLst>
                  <a:path extrusionOk="0" h="221996" w="525021">
                    <a:moveTo>
                      <a:pt x="376151" y="328"/>
                    </a:moveTo>
                    <a:cubicBezTo>
                      <a:pt x="401683" y="-3662"/>
                      <a:pt x="389874" y="29770"/>
                      <a:pt x="407587" y="47483"/>
                    </a:cubicBezTo>
                    <a:cubicBezTo>
                      <a:pt x="425300" y="65116"/>
                      <a:pt x="437108" y="92644"/>
                      <a:pt x="458731" y="88734"/>
                    </a:cubicBezTo>
                    <a:cubicBezTo>
                      <a:pt x="480354" y="84824"/>
                      <a:pt x="480354" y="59212"/>
                      <a:pt x="507881" y="71021"/>
                    </a:cubicBezTo>
                    <a:cubicBezTo>
                      <a:pt x="535407" y="82829"/>
                      <a:pt x="529504" y="153522"/>
                      <a:pt x="492163" y="161421"/>
                    </a:cubicBezTo>
                    <a:cubicBezTo>
                      <a:pt x="454902" y="169320"/>
                      <a:pt x="413571" y="151607"/>
                      <a:pt x="391948" y="167325"/>
                    </a:cubicBezTo>
                    <a:cubicBezTo>
                      <a:pt x="370326" y="183043"/>
                      <a:pt x="350698" y="149612"/>
                      <a:pt x="329075" y="171235"/>
                    </a:cubicBezTo>
                    <a:cubicBezTo>
                      <a:pt x="307453" y="192858"/>
                      <a:pt x="215058" y="230198"/>
                      <a:pt x="171813" y="220385"/>
                    </a:cubicBezTo>
                    <a:cubicBezTo>
                      <a:pt x="128567" y="210571"/>
                      <a:pt x="118753" y="183124"/>
                      <a:pt x="173808" y="179134"/>
                    </a:cubicBezTo>
                    <a:cubicBezTo>
                      <a:pt x="228862" y="175145"/>
                      <a:pt x="291735" y="141713"/>
                      <a:pt x="238675" y="143707"/>
                    </a:cubicBezTo>
                    <a:cubicBezTo>
                      <a:pt x="185616" y="145623"/>
                      <a:pt x="144366" y="167325"/>
                      <a:pt x="154179" y="137804"/>
                    </a:cubicBezTo>
                    <a:cubicBezTo>
                      <a:pt x="164073" y="108282"/>
                      <a:pt x="138461" y="129904"/>
                      <a:pt x="118834" y="151527"/>
                    </a:cubicBezTo>
                    <a:cubicBezTo>
                      <a:pt x="99125" y="173149"/>
                      <a:pt x="83407" y="167246"/>
                      <a:pt x="57875" y="157431"/>
                    </a:cubicBezTo>
                    <a:cubicBezTo>
                      <a:pt x="32343" y="147617"/>
                      <a:pt x="6811" y="149533"/>
                      <a:pt x="906" y="141713"/>
                    </a:cubicBezTo>
                    <a:cubicBezTo>
                      <a:pt x="-8349" y="129425"/>
                      <a:pt x="55880" y="124080"/>
                      <a:pt x="79498" y="116181"/>
                    </a:cubicBezTo>
                    <a:cubicBezTo>
                      <a:pt x="103035" y="108282"/>
                      <a:pt x="65694" y="108282"/>
                      <a:pt x="34257" y="116181"/>
                    </a:cubicBezTo>
                    <a:cubicBezTo>
                      <a:pt x="2821" y="124000"/>
                      <a:pt x="22449" y="84665"/>
                      <a:pt x="67689" y="86660"/>
                    </a:cubicBezTo>
                    <a:cubicBezTo>
                      <a:pt x="112849" y="88654"/>
                      <a:pt x="103035" y="78840"/>
                      <a:pt x="71599" y="78840"/>
                    </a:cubicBezTo>
                    <a:cubicBezTo>
                      <a:pt x="40162" y="78840"/>
                      <a:pt x="38167" y="51313"/>
                      <a:pt x="65694" y="49318"/>
                    </a:cubicBezTo>
                    <a:cubicBezTo>
                      <a:pt x="93222" y="47403"/>
                      <a:pt x="83328" y="19876"/>
                      <a:pt x="112769" y="22031"/>
                    </a:cubicBezTo>
                    <a:cubicBezTo>
                      <a:pt x="142211" y="23945"/>
                      <a:pt x="130403" y="55382"/>
                      <a:pt x="159924" y="47563"/>
                    </a:cubicBezTo>
                    <a:cubicBezTo>
                      <a:pt x="189446" y="39663"/>
                      <a:pt x="260218" y="75090"/>
                      <a:pt x="264128" y="94718"/>
                    </a:cubicBezTo>
                    <a:cubicBezTo>
                      <a:pt x="268037" y="114425"/>
                      <a:pt x="358517" y="124240"/>
                      <a:pt x="366337" y="112431"/>
                    </a:cubicBezTo>
                    <a:cubicBezTo>
                      <a:pt x="374156" y="100622"/>
                      <a:pt x="315192" y="86818"/>
                      <a:pt x="332905" y="78999"/>
                    </a:cubicBezTo>
                    <a:cubicBezTo>
                      <a:pt x="350619" y="71100"/>
                      <a:pt x="362427" y="53387"/>
                      <a:pt x="328996" y="49478"/>
                    </a:cubicBezTo>
                    <a:cubicBezTo>
                      <a:pt x="295565" y="45568"/>
                      <a:pt x="350777" y="4237"/>
                      <a:pt x="376151" y="328"/>
                    </a:cubicBezTo>
                    <a:close/>
                  </a:path>
                </a:pathLst>
              </a:custGeom>
              <a:solidFill>
                <a:srgbClr val="BFBFBF"/>
              </a:solidFill>
              <a:ln cap="flat" cmpd="sng" w="9525">
                <a:solidFill>
                  <a:srgbClr val="F2F2F2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900"/>
                  <a:buFont typeface="Open Sans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FFFFFF"/>
                  </a:solidFill>
                  <a:latin typeface="Proxima Nova Extrabold"/>
                  <a:ea typeface="Proxima Nova Extrabold"/>
                  <a:cs typeface="Proxima Nova Extrabold"/>
                  <a:sym typeface="Proxima Nova Extrabold"/>
                </a:endParaRPr>
              </a:p>
            </p:txBody>
          </p:sp>
          <p:sp>
            <p:nvSpPr>
              <p:cNvPr id="626" name="Google Shape;626;p74"/>
              <p:cNvSpPr/>
              <p:nvPr/>
            </p:nvSpPr>
            <p:spPr>
              <a:xfrm>
                <a:off x="978218" y="171208"/>
                <a:ext cx="71259" cy="48796"/>
              </a:xfrm>
              <a:custGeom>
                <a:rect b="b" l="l" r="r" t="t"/>
                <a:pathLst>
                  <a:path extrusionOk="0" h="48796" w="71259">
                    <a:moveTo>
                      <a:pt x="66954" y="1"/>
                    </a:moveTo>
                    <a:cubicBezTo>
                      <a:pt x="69411" y="25"/>
                      <a:pt x="70940" y="1010"/>
                      <a:pt x="71179" y="3224"/>
                    </a:cubicBezTo>
                    <a:cubicBezTo>
                      <a:pt x="73174" y="20937"/>
                      <a:pt x="37827" y="52374"/>
                      <a:pt x="2401" y="48463"/>
                    </a:cubicBezTo>
                    <a:cubicBezTo>
                      <a:pt x="-12958" y="46718"/>
                      <a:pt x="49753" y="-171"/>
                      <a:pt x="66954" y="1"/>
                    </a:cubicBezTo>
                    <a:close/>
                  </a:path>
                </a:pathLst>
              </a:custGeom>
              <a:solidFill>
                <a:srgbClr val="BFBFBF"/>
              </a:solidFill>
              <a:ln cap="flat" cmpd="sng" w="9525">
                <a:solidFill>
                  <a:srgbClr val="F2F2F2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900"/>
                  <a:buFont typeface="Open Sans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FFFFFF"/>
                  </a:solidFill>
                  <a:latin typeface="Proxima Nova Extrabold"/>
                  <a:ea typeface="Proxima Nova Extrabold"/>
                  <a:cs typeface="Proxima Nova Extrabold"/>
                  <a:sym typeface="Proxima Nova Extrabold"/>
                </a:endParaRPr>
              </a:p>
            </p:txBody>
          </p:sp>
          <p:sp>
            <p:nvSpPr>
              <p:cNvPr id="627" name="Google Shape;627;p74"/>
              <p:cNvSpPr/>
              <p:nvPr/>
            </p:nvSpPr>
            <p:spPr>
              <a:xfrm>
                <a:off x="1975498" y="219477"/>
                <a:ext cx="154545" cy="82837"/>
              </a:xfrm>
              <a:custGeom>
                <a:rect b="b" l="l" r="r" t="t"/>
                <a:pathLst>
                  <a:path extrusionOk="0" h="82837" w="154545">
                    <a:moveTo>
                      <a:pt x="77561" y="613"/>
                    </a:moveTo>
                    <a:cubicBezTo>
                      <a:pt x="91129" y="-1110"/>
                      <a:pt x="104025" y="635"/>
                      <a:pt x="113859" y="8016"/>
                    </a:cubicBezTo>
                    <a:cubicBezTo>
                      <a:pt x="153195" y="37457"/>
                      <a:pt x="170828" y="80702"/>
                      <a:pt x="135482" y="82697"/>
                    </a:cubicBezTo>
                    <a:cubicBezTo>
                      <a:pt x="100055" y="84692"/>
                      <a:pt x="19469" y="65064"/>
                      <a:pt x="1836" y="51260"/>
                    </a:cubicBezTo>
                    <a:cubicBezTo>
                      <a:pt x="-9893" y="42165"/>
                      <a:pt x="36858" y="5781"/>
                      <a:pt x="77561" y="613"/>
                    </a:cubicBezTo>
                    <a:close/>
                  </a:path>
                </a:pathLst>
              </a:custGeom>
              <a:solidFill>
                <a:srgbClr val="BFBFBF"/>
              </a:solidFill>
              <a:ln cap="flat" cmpd="sng" w="9525">
                <a:solidFill>
                  <a:srgbClr val="F2F2F2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900"/>
                  <a:buFont typeface="Open Sans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FFFFFF"/>
                  </a:solidFill>
                  <a:latin typeface="Proxima Nova Extrabold"/>
                  <a:ea typeface="Proxima Nova Extrabold"/>
                  <a:cs typeface="Proxima Nova Extrabold"/>
                  <a:sym typeface="Proxima Nova Extrabold"/>
                </a:endParaRPr>
              </a:p>
            </p:txBody>
          </p:sp>
          <p:sp>
            <p:nvSpPr>
              <p:cNvPr id="628" name="Google Shape;628;p74"/>
              <p:cNvSpPr/>
              <p:nvPr/>
            </p:nvSpPr>
            <p:spPr>
              <a:xfrm>
                <a:off x="1625190" y="226789"/>
                <a:ext cx="46104" cy="39784"/>
              </a:xfrm>
              <a:custGeom>
                <a:rect b="b" l="l" r="r" t="t"/>
                <a:pathLst>
                  <a:path extrusionOk="0" h="39784" w="46104">
                    <a:moveTo>
                      <a:pt x="15516" y="72"/>
                    </a:moveTo>
                    <a:cubicBezTo>
                      <a:pt x="31984" y="-1402"/>
                      <a:pt x="53736" y="20351"/>
                      <a:pt x="43443" y="32139"/>
                    </a:cubicBezTo>
                    <a:cubicBezTo>
                      <a:pt x="29481" y="48177"/>
                      <a:pt x="-9616" y="38044"/>
                      <a:pt x="2193" y="10516"/>
                    </a:cubicBezTo>
                    <a:cubicBezTo>
                      <a:pt x="5125" y="3635"/>
                      <a:pt x="10027" y="563"/>
                      <a:pt x="15516" y="72"/>
                    </a:cubicBezTo>
                    <a:close/>
                  </a:path>
                </a:pathLst>
              </a:custGeom>
              <a:solidFill>
                <a:srgbClr val="BFBFBF"/>
              </a:solidFill>
              <a:ln cap="flat" cmpd="sng" w="9525">
                <a:solidFill>
                  <a:srgbClr val="F2F2F2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900"/>
                  <a:buFont typeface="Open Sans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FFFFFF"/>
                  </a:solidFill>
                  <a:latin typeface="Proxima Nova Extrabold"/>
                  <a:ea typeface="Proxima Nova Extrabold"/>
                  <a:cs typeface="Proxima Nova Extrabold"/>
                  <a:sym typeface="Proxima Nova Extrabold"/>
                </a:endParaRPr>
              </a:p>
            </p:txBody>
          </p:sp>
          <p:sp>
            <p:nvSpPr>
              <p:cNvPr id="629" name="Google Shape;629;p74"/>
              <p:cNvSpPr/>
              <p:nvPr/>
            </p:nvSpPr>
            <p:spPr>
              <a:xfrm>
                <a:off x="681409" y="306258"/>
                <a:ext cx="464222" cy="306532"/>
              </a:xfrm>
              <a:custGeom>
                <a:rect b="b" l="l" r="r" t="t"/>
                <a:pathLst>
                  <a:path extrusionOk="0" h="306532" w="464222">
                    <a:moveTo>
                      <a:pt x="191723" y="10"/>
                    </a:moveTo>
                    <a:cubicBezTo>
                      <a:pt x="195425" y="90"/>
                      <a:pt x="197940" y="672"/>
                      <a:pt x="198917" y="1899"/>
                    </a:cubicBezTo>
                    <a:cubicBezTo>
                      <a:pt x="206815" y="11714"/>
                      <a:pt x="265779" y="37246"/>
                      <a:pt x="287402" y="27432"/>
                    </a:cubicBezTo>
                    <a:cubicBezTo>
                      <a:pt x="309024" y="17617"/>
                      <a:pt x="287402" y="54958"/>
                      <a:pt x="314929" y="37246"/>
                    </a:cubicBezTo>
                    <a:cubicBezTo>
                      <a:pt x="342455" y="19533"/>
                      <a:pt x="369902" y="25437"/>
                      <a:pt x="405328" y="47059"/>
                    </a:cubicBezTo>
                    <a:cubicBezTo>
                      <a:pt x="440754" y="68682"/>
                      <a:pt x="476101" y="84400"/>
                      <a:pt x="460383" y="96210"/>
                    </a:cubicBezTo>
                    <a:cubicBezTo>
                      <a:pt x="444664" y="108018"/>
                      <a:pt x="352270" y="147274"/>
                      <a:pt x="318839" y="155173"/>
                    </a:cubicBezTo>
                    <a:cubicBezTo>
                      <a:pt x="285487" y="163072"/>
                      <a:pt x="307110" y="192514"/>
                      <a:pt x="283492" y="198419"/>
                    </a:cubicBezTo>
                    <a:cubicBezTo>
                      <a:pt x="259955" y="204322"/>
                      <a:pt x="242242" y="214137"/>
                      <a:pt x="242242" y="241664"/>
                    </a:cubicBezTo>
                    <a:cubicBezTo>
                      <a:pt x="242242" y="269190"/>
                      <a:pt x="222614" y="277090"/>
                      <a:pt x="198996" y="275095"/>
                    </a:cubicBezTo>
                    <a:cubicBezTo>
                      <a:pt x="175378" y="273181"/>
                      <a:pt x="181363" y="286904"/>
                      <a:pt x="155751" y="286904"/>
                    </a:cubicBezTo>
                    <a:cubicBezTo>
                      <a:pt x="130139" y="286904"/>
                      <a:pt x="141947" y="306532"/>
                      <a:pt x="126229" y="306532"/>
                    </a:cubicBezTo>
                    <a:cubicBezTo>
                      <a:pt x="102612" y="306532"/>
                      <a:pt x="98782" y="243579"/>
                      <a:pt x="63356" y="235759"/>
                    </a:cubicBezTo>
                    <a:cubicBezTo>
                      <a:pt x="27930" y="227861"/>
                      <a:pt x="-19225" y="229855"/>
                      <a:pt x="8222" y="198419"/>
                    </a:cubicBezTo>
                    <a:cubicBezTo>
                      <a:pt x="35750" y="166981"/>
                      <a:pt x="59366" y="141449"/>
                      <a:pt x="47558" y="131636"/>
                    </a:cubicBezTo>
                    <a:cubicBezTo>
                      <a:pt x="35750" y="121742"/>
                      <a:pt x="96708" y="78576"/>
                      <a:pt x="78995" y="64773"/>
                    </a:cubicBezTo>
                    <a:cubicBezTo>
                      <a:pt x="61361" y="51050"/>
                      <a:pt x="33834" y="23522"/>
                      <a:pt x="59366" y="23522"/>
                    </a:cubicBezTo>
                    <a:cubicBezTo>
                      <a:pt x="81707" y="23522"/>
                      <a:pt x="165808" y="-547"/>
                      <a:pt x="191723" y="10"/>
                    </a:cubicBezTo>
                    <a:close/>
                  </a:path>
                </a:pathLst>
              </a:custGeom>
              <a:solidFill>
                <a:srgbClr val="BFBFBF"/>
              </a:solidFill>
              <a:ln cap="flat" cmpd="sng" w="9525">
                <a:solidFill>
                  <a:srgbClr val="F2F2F2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900"/>
                  <a:buFont typeface="Open Sans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FFFFFF"/>
                  </a:solidFill>
                  <a:latin typeface="Proxima Nova Extrabold"/>
                  <a:ea typeface="Proxima Nova Extrabold"/>
                  <a:cs typeface="Proxima Nova Extrabold"/>
                  <a:sym typeface="Proxima Nova Extrabold"/>
                </a:endParaRPr>
              </a:p>
            </p:txBody>
          </p:sp>
          <p:sp>
            <p:nvSpPr>
              <p:cNvPr id="630" name="Google Shape;630;p74"/>
              <p:cNvSpPr/>
              <p:nvPr/>
            </p:nvSpPr>
            <p:spPr>
              <a:xfrm>
                <a:off x="1716533" y="341495"/>
                <a:ext cx="281310" cy="244819"/>
              </a:xfrm>
              <a:custGeom>
                <a:rect b="b" l="l" r="r" t="t"/>
                <a:pathLst>
                  <a:path extrusionOk="0" h="244819" w="281310">
                    <a:moveTo>
                      <a:pt x="210292" y="130"/>
                    </a:moveTo>
                    <a:cubicBezTo>
                      <a:pt x="217298" y="678"/>
                      <a:pt x="220988" y="3007"/>
                      <a:pt x="217557" y="7914"/>
                    </a:cubicBezTo>
                    <a:cubicBezTo>
                      <a:pt x="203753" y="27541"/>
                      <a:pt x="262716" y="23632"/>
                      <a:pt x="248992" y="49164"/>
                    </a:cubicBezTo>
                    <a:cubicBezTo>
                      <a:pt x="235189" y="74697"/>
                      <a:pt x="178221" y="76692"/>
                      <a:pt x="191944" y="96319"/>
                    </a:cubicBezTo>
                    <a:cubicBezTo>
                      <a:pt x="205747" y="115948"/>
                      <a:pt x="243088" y="92410"/>
                      <a:pt x="246997" y="117942"/>
                    </a:cubicBezTo>
                    <a:cubicBezTo>
                      <a:pt x="250907" y="143474"/>
                      <a:pt x="264710" y="121852"/>
                      <a:pt x="252902" y="100229"/>
                    </a:cubicBezTo>
                    <a:cubicBezTo>
                      <a:pt x="241094" y="78606"/>
                      <a:pt x="288249" y="76612"/>
                      <a:pt x="280430" y="106134"/>
                    </a:cubicBezTo>
                    <a:cubicBezTo>
                      <a:pt x="272610" y="135655"/>
                      <a:pt x="270615" y="216241"/>
                      <a:pt x="221466" y="214247"/>
                    </a:cubicBezTo>
                    <a:cubicBezTo>
                      <a:pt x="172316" y="212252"/>
                      <a:pt x="186040" y="265392"/>
                      <a:pt x="142795" y="235870"/>
                    </a:cubicBezTo>
                    <a:cubicBezTo>
                      <a:pt x="99549" y="206428"/>
                      <a:pt x="105454" y="176906"/>
                      <a:pt x="52394" y="161347"/>
                    </a:cubicBezTo>
                    <a:cubicBezTo>
                      <a:pt x="-664" y="145629"/>
                      <a:pt x="-16383" y="102384"/>
                      <a:pt x="18963" y="96479"/>
                    </a:cubicBezTo>
                    <a:cubicBezTo>
                      <a:pt x="54389" y="90495"/>
                      <a:pt x="70107" y="155443"/>
                      <a:pt x="107448" y="104298"/>
                    </a:cubicBezTo>
                    <a:cubicBezTo>
                      <a:pt x="144789" y="53154"/>
                      <a:pt x="79922" y="82676"/>
                      <a:pt x="58299" y="64963"/>
                    </a:cubicBezTo>
                    <a:cubicBezTo>
                      <a:pt x="31250" y="42782"/>
                      <a:pt x="107448" y="9909"/>
                      <a:pt x="134975" y="29537"/>
                    </a:cubicBezTo>
                    <a:cubicBezTo>
                      <a:pt x="162502" y="49245"/>
                      <a:pt x="190029" y="33526"/>
                      <a:pt x="160508" y="21717"/>
                    </a:cubicBezTo>
                    <a:cubicBezTo>
                      <a:pt x="138427" y="12861"/>
                      <a:pt x="189277" y="-1516"/>
                      <a:pt x="210292" y="130"/>
                    </a:cubicBezTo>
                    <a:close/>
                  </a:path>
                </a:pathLst>
              </a:custGeom>
              <a:solidFill>
                <a:srgbClr val="BFBFBF"/>
              </a:solidFill>
              <a:ln cap="flat" cmpd="sng" w="9525">
                <a:solidFill>
                  <a:srgbClr val="F2F2F2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900"/>
                  <a:buFont typeface="Open Sans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FFFFFF"/>
                  </a:solidFill>
                  <a:latin typeface="Proxima Nova Extrabold"/>
                  <a:ea typeface="Proxima Nova Extrabold"/>
                  <a:cs typeface="Proxima Nova Extrabold"/>
                  <a:sym typeface="Proxima Nova Extrabold"/>
                </a:endParaRPr>
              </a:p>
            </p:txBody>
          </p:sp>
          <p:sp>
            <p:nvSpPr>
              <p:cNvPr id="631" name="Google Shape;631;p74"/>
              <p:cNvSpPr/>
              <p:nvPr/>
            </p:nvSpPr>
            <p:spPr>
              <a:xfrm>
                <a:off x="-1415" y="342155"/>
                <a:ext cx="3811662" cy="2136649"/>
              </a:xfrm>
              <a:custGeom>
                <a:rect b="b" l="l" r="r" t="t"/>
                <a:pathLst>
                  <a:path extrusionOk="0" h="2136649" w="3811662">
                    <a:moveTo>
                      <a:pt x="2134336" y="312"/>
                    </a:moveTo>
                    <a:cubicBezTo>
                      <a:pt x="2163859" y="2227"/>
                      <a:pt x="2171757" y="18983"/>
                      <a:pt x="2207104" y="16030"/>
                    </a:cubicBezTo>
                    <a:cubicBezTo>
                      <a:pt x="2242529" y="13079"/>
                      <a:pt x="2268061" y="14994"/>
                      <a:pt x="2253301" y="35659"/>
                    </a:cubicBezTo>
                    <a:cubicBezTo>
                      <a:pt x="2238540" y="56244"/>
                      <a:pt x="2201199" y="114250"/>
                      <a:pt x="2189391" y="123107"/>
                    </a:cubicBezTo>
                    <a:cubicBezTo>
                      <a:pt x="2177581" y="131963"/>
                      <a:pt x="2141279" y="118160"/>
                      <a:pt x="2120613" y="117203"/>
                    </a:cubicBezTo>
                    <a:cubicBezTo>
                      <a:pt x="2099948" y="116245"/>
                      <a:pt x="2105853" y="128054"/>
                      <a:pt x="2117661" y="131963"/>
                    </a:cubicBezTo>
                    <a:cubicBezTo>
                      <a:pt x="2129469" y="135873"/>
                      <a:pt x="2127475" y="141778"/>
                      <a:pt x="2110799" y="160448"/>
                    </a:cubicBezTo>
                    <a:cubicBezTo>
                      <a:pt x="2094043" y="179118"/>
                      <a:pt x="2087181" y="185023"/>
                      <a:pt x="2078325" y="184065"/>
                    </a:cubicBezTo>
                    <a:cubicBezTo>
                      <a:pt x="2069548" y="183028"/>
                      <a:pt x="2073458" y="206646"/>
                      <a:pt x="2089176" y="203694"/>
                    </a:cubicBezTo>
                    <a:cubicBezTo>
                      <a:pt x="2104894" y="200741"/>
                      <a:pt x="2141198" y="233215"/>
                      <a:pt x="2146145" y="243029"/>
                    </a:cubicBezTo>
                    <a:cubicBezTo>
                      <a:pt x="2151012" y="252843"/>
                      <a:pt x="2134336" y="277418"/>
                      <a:pt x="2144150" y="282365"/>
                    </a:cubicBezTo>
                    <a:cubicBezTo>
                      <a:pt x="2153965" y="287312"/>
                      <a:pt x="2183486" y="291221"/>
                      <a:pt x="2183486" y="305982"/>
                    </a:cubicBezTo>
                    <a:cubicBezTo>
                      <a:pt x="2183486" y="320743"/>
                      <a:pt x="2220827" y="320743"/>
                      <a:pt x="2211014" y="334467"/>
                    </a:cubicBezTo>
                    <a:cubicBezTo>
                      <a:pt x="2201199" y="348270"/>
                      <a:pt x="2186438" y="332552"/>
                      <a:pt x="2185481" y="343323"/>
                    </a:cubicBezTo>
                    <a:cubicBezTo>
                      <a:pt x="2184443" y="354175"/>
                      <a:pt x="2173672" y="373882"/>
                      <a:pt x="2183486" y="381701"/>
                    </a:cubicBezTo>
                    <a:cubicBezTo>
                      <a:pt x="2193301" y="389521"/>
                      <a:pt x="2208061" y="368936"/>
                      <a:pt x="2216917" y="372845"/>
                    </a:cubicBezTo>
                    <a:cubicBezTo>
                      <a:pt x="2225694" y="376834"/>
                      <a:pt x="2248354" y="390558"/>
                      <a:pt x="2261120" y="390558"/>
                    </a:cubicBezTo>
                    <a:cubicBezTo>
                      <a:pt x="2273887" y="390558"/>
                      <a:pt x="2265030" y="406276"/>
                      <a:pt x="2250269" y="408271"/>
                    </a:cubicBezTo>
                    <a:cubicBezTo>
                      <a:pt x="2235508" y="410265"/>
                      <a:pt x="2234551" y="421994"/>
                      <a:pt x="2244364" y="426942"/>
                    </a:cubicBezTo>
                    <a:cubicBezTo>
                      <a:pt x="2254179" y="431809"/>
                      <a:pt x="2247316" y="481996"/>
                      <a:pt x="2259126" y="480000"/>
                    </a:cubicBezTo>
                    <a:cubicBezTo>
                      <a:pt x="2270854" y="478086"/>
                      <a:pt x="2264950" y="450559"/>
                      <a:pt x="2278753" y="444655"/>
                    </a:cubicBezTo>
                    <a:cubicBezTo>
                      <a:pt x="2292476" y="438750"/>
                      <a:pt x="2286573" y="422075"/>
                      <a:pt x="2295429" y="413218"/>
                    </a:cubicBezTo>
                    <a:cubicBezTo>
                      <a:pt x="2304286" y="404362"/>
                      <a:pt x="2320961" y="404362"/>
                      <a:pt x="2336679" y="423032"/>
                    </a:cubicBezTo>
                    <a:cubicBezTo>
                      <a:pt x="2352398" y="441703"/>
                      <a:pt x="2365244" y="435798"/>
                      <a:pt x="2366201" y="453511"/>
                    </a:cubicBezTo>
                    <a:cubicBezTo>
                      <a:pt x="2367159" y="471224"/>
                      <a:pt x="2377930" y="481038"/>
                      <a:pt x="2367159" y="483032"/>
                    </a:cubicBezTo>
                    <a:cubicBezTo>
                      <a:pt x="2356387" y="484948"/>
                      <a:pt x="2349366" y="489735"/>
                      <a:pt x="2348488" y="502661"/>
                    </a:cubicBezTo>
                    <a:cubicBezTo>
                      <a:pt x="2347531" y="517422"/>
                      <a:pt x="2364286" y="537049"/>
                      <a:pt x="2378010" y="548858"/>
                    </a:cubicBezTo>
                    <a:cubicBezTo>
                      <a:pt x="2391813" y="560587"/>
                      <a:pt x="2392771" y="586119"/>
                      <a:pt x="2402585" y="568487"/>
                    </a:cubicBezTo>
                    <a:cubicBezTo>
                      <a:pt x="2412398" y="550773"/>
                      <a:pt x="2436973" y="561625"/>
                      <a:pt x="2434021" y="546864"/>
                    </a:cubicBezTo>
                    <a:cubicBezTo>
                      <a:pt x="2431070" y="532103"/>
                      <a:pt x="2429154" y="522289"/>
                      <a:pt x="2417346" y="519336"/>
                    </a:cubicBezTo>
                    <a:cubicBezTo>
                      <a:pt x="2405537" y="516384"/>
                      <a:pt x="2407531" y="485905"/>
                      <a:pt x="2423250" y="484948"/>
                    </a:cubicBezTo>
                    <a:cubicBezTo>
                      <a:pt x="2438968" y="483991"/>
                      <a:pt x="2426202" y="521331"/>
                      <a:pt x="2442878" y="512474"/>
                    </a:cubicBezTo>
                    <a:cubicBezTo>
                      <a:pt x="2459553" y="503698"/>
                      <a:pt x="2461548" y="493884"/>
                      <a:pt x="2464501" y="468272"/>
                    </a:cubicBezTo>
                    <a:cubicBezTo>
                      <a:pt x="2467453" y="442739"/>
                      <a:pt x="2483171" y="447687"/>
                      <a:pt x="2492984" y="448644"/>
                    </a:cubicBezTo>
                    <a:cubicBezTo>
                      <a:pt x="2502799" y="449601"/>
                      <a:pt x="2488038" y="433963"/>
                      <a:pt x="2500804" y="429016"/>
                    </a:cubicBezTo>
                    <a:cubicBezTo>
                      <a:pt x="2513650" y="424069"/>
                      <a:pt x="2501841" y="408351"/>
                      <a:pt x="2487081" y="407394"/>
                    </a:cubicBezTo>
                    <a:cubicBezTo>
                      <a:pt x="2472320" y="406356"/>
                      <a:pt x="2473357" y="366063"/>
                      <a:pt x="2483171" y="365105"/>
                    </a:cubicBezTo>
                    <a:cubicBezTo>
                      <a:pt x="2493065" y="364148"/>
                      <a:pt x="2534315" y="362153"/>
                      <a:pt x="2552985" y="371010"/>
                    </a:cubicBezTo>
                    <a:cubicBezTo>
                      <a:pt x="2571656" y="379866"/>
                      <a:pt x="2602135" y="370053"/>
                      <a:pt x="2603093" y="384813"/>
                    </a:cubicBezTo>
                    <a:cubicBezTo>
                      <a:pt x="2604050" y="399574"/>
                      <a:pt x="2618811" y="408430"/>
                      <a:pt x="2636524" y="408430"/>
                    </a:cubicBezTo>
                    <a:cubicBezTo>
                      <a:pt x="2654237" y="408430"/>
                      <a:pt x="2668998" y="418245"/>
                      <a:pt x="2651285" y="428059"/>
                    </a:cubicBezTo>
                    <a:cubicBezTo>
                      <a:pt x="2633571" y="437953"/>
                      <a:pt x="2671950" y="440904"/>
                      <a:pt x="2663093" y="454628"/>
                    </a:cubicBezTo>
                    <a:cubicBezTo>
                      <a:pt x="2654237" y="468352"/>
                      <a:pt x="2638519" y="474256"/>
                      <a:pt x="2618890" y="470346"/>
                    </a:cubicBezTo>
                    <a:cubicBezTo>
                      <a:pt x="2599263" y="466357"/>
                      <a:pt x="2602215" y="481118"/>
                      <a:pt x="2617933" y="489016"/>
                    </a:cubicBezTo>
                    <a:cubicBezTo>
                      <a:pt x="2633652" y="496916"/>
                      <a:pt x="2616976" y="508645"/>
                      <a:pt x="2632694" y="520454"/>
                    </a:cubicBezTo>
                    <a:cubicBezTo>
                      <a:pt x="2648413" y="532262"/>
                      <a:pt x="2667083" y="549975"/>
                      <a:pt x="2654316" y="568645"/>
                    </a:cubicBezTo>
                    <a:cubicBezTo>
                      <a:pt x="2641551" y="587317"/>
                      <a:pt x="2639556" y="573513"/>
                      <a:pt x="2628784" y="585322"/>
                    </a:cubicBezTo>
                    <a:cubicBezTo>
                      <a:pt x="2618013" y="597130"/>
                      <a:pt x="2608120" y="608938"/>
                      <a:pt x="2588491" y="615800"/>
                    </a:cubicBezTo>
                    <a:cubicBezTo>
                      <a:pt x="2568863" y="622662"/>
                      <a:pt x="2561682" y="637743"/>
                      <a:pt x="2550193" y="614843"/>
                    </a:cubicBezTo>
                    <a:cubicBezTo>
                      <a:pt x="2542294" y="599045"/>
                      <a:pt x="2526575" y="601997"/>
                      <a:pt x="2519714" y="588274"/>
                    </a:cubicBezTo>
                    <a:cubicBezTo>
                      <a:pt x="2512772" y="574550"/>
                      <a:pt x="2489235" y="591225"/>
                      <a:pt x="2511814" y="600082"/>
                    </a:cubicBezTo>
                    <a:cubicBezTo>
                      <a:pt x="2534395" y="608859"/>
                      <a:pt x="2550114" y="631520"/>
                      <a:pt x="2536390" y="631520"/>
                    </a:cubicBezTo>
                    <a:cubicBezTo>
                      <a:pt x="2522666" y="631520"/>
                      <a:pt x="2495139" y="643247"/>
                      <a:pt x="2489235" y="636386"/>
                    </a:cubicBezTo>
                    <a:cubicBezTo>
                      <a:pt x="2483331" y="629524"/>
                      <a:pt x="2476469" y="615800"/>
                      <a:pt x="2460750" y="615800"/>
                    </a:cubicBezTo>
                    <a:cubicBezTo>
                      <a:pt x="2445032" y="615800"/>
                      <a:pt x="2415511" y="621705"/>
                      <a:pt x="2426362" y="630561"/>
                    </a:cubicBezTo>
                    <a:cubicBezTo>
                      <a:pt x="2437133" y="639339"/>
                      <a:pt x="2467612" y="644285"/>
                      <a:pt x="2451894" y="656094"/>
                    </a:cubicBezTo>
                    <a:cubicBezTo>
                      <a:pt x="2436176" y="667903"/>
                      <a:pt x="2403702" y="705244"/>
                      <a:pt x="2385031" y="704286"/>
                    </a:cubicBezTo>
                    <a:cubicBezTo>
                      <a:pt x="2366360" y="703329"/>
                      <a:pt x="2317211" y="663035"/>
                      <a:pt x="2296546" y="661041"/>
                    </a:cubicBezTo>
                    <a:cubicBezTo>
                      <a:pt x="2275881" y="659125"/>
                      <a:pt x="2273966" y="670854"/>
                      <a:pt x="2293594" y="685616"/>
                    </a:cubicBezTo>
                    <a:cubicBezTo>
                      <a:pt x="2313302" y="700456"/>
                      <a:pt x="2333887" y="714180"/>
                      <a:pt x="2370270" y="711228"/>
                    </a:cubicBezTo>
                    <a:cubicBezTo>
                      <a:pt x="2406653" y="708275"/>
                      <a:pt x="2423330" y="720084"/>
                      <a:pt x="2404659" y="732851"/>
                    </a:cubicBezTo>
                    <a:cubicBezTo>
                      <a:pt x="2385989" y="745616"/>
                      <a:pt x="2364366" y="791814"/>
                      <a:pt x="2341786" y="797719"/>
                    </a:cubicBezTo>
                    <a:cubicBezTo>
                      <a:pt x="2319206" y="803623"/>
                      <a:pt x="2279871" y="776176"/>
                      <a:pt x="2275961" y="786947"/>
                    </a:cubicBezTo>
                    <a:cubicBezTo>
                      <a:pt x="2271971" y="797798"/>
                      <a:pt x="2285774" y="824367"/>
                      <a:pt x="2265110" y="825326"/>
                    </a:cubicBezTo>
                    <a:cubicBezTo>
                      <a:pt x="2244524" y="826283"/>
                      <a:pt x="2237583" y="827240"/>
                      <a:pt x="2212050" y="817426"/>
                    </a:cubicBezTo>
                    <a:cubicBezTo>
                      <a:pt x="2186438" y="807532"/>
                      <a:pt x="2116703" y="788942"/>
                      <a:pt x="2111756" y="799713"/>
                    </a:cubicBezTo>
                    <a:cubicBezTo>
                      <a:pt x="2106889" y="810564"/>
                      <a:pt x="2181572" y="811522"/>
                      <a:pt x="2181572" y="830193"/>
                    </a:cubicBezTo>
                    <a:cubicBezTo>
                      <a:pt x="2181572" y="848863"/>
                      <a:pt x="2240535" y="832187"/>
                      <a:pt x="2245481" y="854768"/>
                    </a:cubicBezTo>
                    <a:cubicBezTo>
                      <a:pt x="2250348" y="877348"/>
                      <a:pt x="2216917" y="885246"/>
                      <a:pt x="2194337" y="885246"/>
                    </a:cubicBezTo>
                    <a:cubicBezTo>
                      <a:pt x="2171678" y="885246"/>
                      <a:pt x="2163859" y="888199"/>
                      <a:pt x="2173672" y="898012"/>
                    </a:cubicBezTo>
                    <a:cubicBezTo>
                      <a:pt x="2183566" y="907827"/>
                      <a:pt x="2165853" y="899928"/>
                      <a:pt x="2162900" y="911736"/>
                    </a:cubicBezTo>
                    <a:cubicBezTo>
                      <a:pt x="2159949" y="923465"/>
                      <a:pt x="2158990" y="929370"/>
                      <a:pt x="2144230" y="931364"/>
                    </a:cubicBezTo>
                    <a:cubicBezTo>
                      <a:pt x="2129469" y="933279"/>
                      <a:pt x="2141279" y="961844"/>
                      <a:pt x="2126517" y="965753"/>
                    </a:cubicBezTo>
                    <a:cubicBezTo>
                      <a:pt x="2111756" y="969663"/>
                      <a:pt x="2095081" y="976525"/>
                      <a:pt x="2095081" y="991286"/>
                    </a:cubicBezTo>
                    <a:cubicBezTo>
                      <a:pt x="2095081" y="1006046"/>
                      <a:pt x="2069469" y="1041392"/>
                      <a:pt x="2064601" y="1065010"/>
                    </a:cubicBezTo>
                    <a:cubicBezTo>
                      <a:pt x="2059734" y="1088547"/>
                      <a:pt x="2060692" y="1144559"/>
                      <a:pt x="2066596" y="1148548"/>
                    </a:cubicBezTo>
                    <a:cubicBezTo>
                      <a:pt x="2072501" y="1152538"/>
                      <a:pt x="2095081" y="1163309"/>
                      <a:pt x="2115746" y="1160357"/>
                    </a:cubicBezTo>
                    <a:cubicBezTo>
                      <a:pt x="2136331" y="1157404"/>
                      <a:pt x="2143193" y="1179108"/>
                      <a:pt x="2148139" y="1198735"/>
                    </a:cubicBezTo>
                    <a:cubicBezTo>
                      <a:pt x="2153006" y="1218363"/>
                      <a:pt x="2172714" y="1247886"/>
                      <a:pt x="2167768" y="1254746"/>
                    </a:cubicBezTo>
                    <a:cubicBezTo>
                      <a:pt x="2162821" y="1261608"/>
                      <a:pt x="2155001" y="1277327"/>
                      <a:pt x="2161863" y="1276369"/>
                    </a:cubicBezTo>
                    <a:cubicBezTo>
                      <a:pt x="2168725" y="1275412"/>
                      <a:pt x="2209976" y="1257699"/>
                      <a:pt x="2227689" y="1256741"/>
                    </a:cubicBezTo>
                    <a:cubicBezTo>
                      <a:pt x="2245402" y="1255784"/>
                      <a:pt x="2274844" y="1282353"/>
                      <a:pt x="2286652" y="1280359"/>
                    </a:cubicBezTo>
                    <a:cubicBezTo>
                      <a:pt x="2298461" y="1278444"/>
                      <a:pt x="2327983" y="1283312"/>
                      <a:pt x="2334844" y="1292168"/>
                    </a:cubicBezTo>
                    <a:cubicBezTo>
                      <a:pt x="2341706" y="1301025"/>
                      <a:pt x="2372186" y="1307886"/>
                      <a:pt x="2375138" y="1316743"/>
                    </a:cubicBezTo>
                    <a:cubicBezTo>
                      <a:pt x="2378089" y="1325599"/>
                      <a:pt x="2391813" y="1341318"/>
                      <a:pt x="2422292" y="1349137"/>
                    </a:cubicBezTo>
                    <a:cubicBezTo>
                      <a:pt x="2452772" y="1357036"/>
                      <a:pt x="2475431" y="1371797"/>
                      <a:pt x="2483250" y="1378659"/>
                    </a:cubicBezTo>
                    <a:cubicBezTo>
                      <a:pt x="2491070" y="1385521"/>
                      <a:pt x="2504873" y="1389510"/>
                      <a:pt x="2529448" y="1387515"/>
                    </a:cubicBezTo>
                    <a:cubicBezTo>
                      <a:pt x="2554023" y="1385521"/>
                      <a:pt x="2578597" y="1391424"/>
                      <a:pt x="2596310" y="1391424"/>
                    </a:cubicBezTo>
                    <a:cubicBezTo>
                      <a:pt x="2614023" y="1391424"/>
                      <a:pt x="2626790" y="1408101"/>
                      <a:pt x="2620885" y="1418952"/>
                    </a:cubicBezTo>
                    <a:cubicBezTo>
                      <a:pt x="2614981" y="1429723"/>
                      <a:pt x="2609077" y="1442489"/>
                      <a:pt x="2615939" y="1454298"/>
                    </a:cubicBezTo>
                    <a:cubicBezTo>
                      <a:pt x="2622800" y="1466107"/>
                      <a:pt x="2618890" y="1506400"/>
                      <a:pt x="2618890" y="1522118"/>
                    </a:cubicBezTo>
                    <a:cubicBezTo>
                      <a:pt x="2618890" y="1537836"/>
                      <a:pt x="2649370" y="1547730"/>
                      <a:pt x="2649370" y="1561454"/>
                    </a:cubicBezTo>
                    <a:cubicBezTo>
                      <a:pt x="2649370" y="1575257"/>
                      <a:pt x="2663093" y="1578210"/>
                      <a:pt x="2680806" y="1591933"/>
                    </a:cubicBezTo>
                    <a:cubicBezTo>
                      <a:pt x="2698519" y="1605736"/>
                      <a:pt x="2689663" y="1623370"/>
                      <a:pt x="2696525" y="1622412"/>
                    </a:cubicBezTo>
                    <a:cubicBezTo>
                      <a:pt x="2703387" y="1621375"/>
                      <a:pt x="2733866" y="1646987"/>
                      <a:pt x="2733866" y="1636135"/>
                    </a:cubicBezTo>
                    <a:cubicBezTo>
                      <a:pt x="2733866" y="1625284"/>
                      <a:pt x="2745674" y="1599752"/>
                      <a:pt x="2758441" y="1608609"/>
                    </a:cubicBezTo>
                    <a:cubicBezTo>
                      <a:pt x="2771206" y="1617465"/>
                      <a:pt x="2779026" y="1627279"/>
                      <a:pt x="2778068" y="1610604"/>
                    </a:cubicBezTo>
                    <a:cubicBezTo>
                      <a:pt x="2777111" y="1593928"/>
                      <a:pt x="2756446" y="1600790"/>
                      <a:pt x="2771206" y="1588023"/>
                    </a:cubicBezTo>
                    <a:cubicBezTo>
                      <a:pt x="2785967" y="1575257"/>
                      <a:pt x="2793786" y="1568395"/>
                      <a:pt x="2781021" y="1550682"/>
                    </a:cubicBezTo>
                    <a:cubicBezTo>
                      <a:pt x="2768254" y="1532969"/>
                      <a:pt x="2777111" y="1517251"/>
                      <a:pt x="2768254" y="1497623"/>
                    </a:cubicBezTo>
                    <a:cubicBezTo>
                      <a:pt x="2759398" y="1477995"/>
                      <a:pt x="2773201" y="1472091"/>
                      <a:pt x="2756446" y="1453421"/>
                    </a:cubicBezTo>
                    <a:cubicBezTo>
                      <a:pt x="2739690" y="1434750"/>
                      <a:pt x="2732828" y="1411132"/>
                      <a:pt x="2744637" y="1410175"/>
                    </a:cubicBezTo>
                    <a:cubicBezTo>
                      <a:pt x="2756446" y="1409137"/>
                      <a:pt x="2781978" y="1413128"/>
                      <a:pt x="2806553" y="1387515"/>
                    </a:cubicBezTo>
                    <a:cubicBezTo>
                      <a:pt x="2831127" y="1361982"/>
                      <a:pt x="2864479" y="1355121"/>
                      <a:pt x="2869426" y="1325599"/>
                    </a:cubicBezTo>
                    <a:cubicBezTo>
                      <a:pt x="2874372" y="1296077"/>
                      <a:pt x="2875331" y="1254827"/>
                      <a:pt x="2859612" y="1228257"/>
                    </a:cubicBezTo>
                    <a:cubicBezTo>
                      <a:pt x="2843894" y="1201767"/>
                      <a:pt x="2803601" y="1185011"/>
                      <a:pt x="2792750" y="1175198"/>
                    </a:cubicBezTo>
                    <a:cubicBezTo>
                      <a:pt x="2781978" y="1165384"/>
                      <a:pt x="2793786" y="1148628"/>
                      <a:pt x="2807510" y="1132910"/>
                    </a:cubicBezTo>
                    <a:cubicBezTo>
                      <a:pt x="2821233" y="1117192"/>
                      <a:pt x="2810463" y="1105382"/>
                      <a:pt x="2820276" y="1102431"/>
                    </a:cubicBezTo>
                    <a:cubicBezTo>
                      <a:pt x="2830090" y="1099479"/>
                      <a:pt x="2840941" y="1104425"/>
                      <a:pt x="2837989" y="1080808"/>
                    </a:cubicBezTo>
                    <a:cubicBezTo>
                      <a:pt x="2835037" y="1057191"/>
                      <a:pt x="2825223" y="1058228"/>
                      <a:pt x="2820276" y="1040515"/>
                    </a:cubicBezTo>
                    <a:cubicBezTo>
                      <a:pt x="2815409" y="1022802"/>
                      <a:pt x="2806553" y="1024796"/>
                      <a:pt x="2806553" y="1015940"/>
                    </a:cubicBezTo>
                    <a:cubicBezTo>
                      <a:pt x="2806553" y="1007083"/>
                      <a:pt x="2819319" y="1008040"/>
                      <a:pt x="2820276" y="995275"/>
                    </a:cubicBezTo>
                    <a:cubicBezTo>
                      <a:pt x="2821314" y="982509"/>
                      <a:pt x="2836074" y="987376"/>
                      <a:pt x="2831127" y="973652"/>
                    </a:cubicBezTo>
                    <a:cubicBezTo>
                      <a:pt x="2826260" y="959848"/>
                      <a:pt x="2805596" y="963838"/>
                      <a:pt x="2802643" y="943173"/>
                    </a:cubicBezTo>
                    <a:cubicBezTo>
                      <a:pt x="2799691" y="922587"/>
                      <a:pt x="2819319" y="919635"/>
                      <a:pt x="2821314" y="910779"/>
                    </a:cubicBezTo>
                    <a:cubicBezTo>
                      <a:pt x="2823228" y="901922"/>
                      <a:pt x="2855702" y="903917"/>
                      <a:pt x="2880277" y="910779"/>
                    </a:cubicBezTo>
                    <a:cubicBezTo>
                      <a:pt x="2904772" y="917641"/>
                      <a:pt x="2906767" y="929449"/>
                      <a:pt x="2915624" y="922587"/>
                    </a:cubicBezTo>
                    <a:cubicBezTo>
                      <a:pt x="2924480" y="915725"/>
                      <a:pt x="2947060" y="933359"/>
                      <a:pt x="2955917" y="929449"/>
                    </a:cubicBezTo>
                    <a:cubicBezTo>
                      <a:pt x="2964773" y="925460"/>
                      <a:pt x="2984400" y="912693"/>
                      <a:pt x="3000119" y="914689"/>
                    </a:cubicBezTo>
                    <a:cubicBezTo>
                      <a:pt x="3015837" y="916684"/>
                      <a:pt x="3019747" y="929449"/>
                      <a:pt x="3031555" y="930407"/>
                    </a:cubicBezTo>
                    <a:cubicBezTo>
                      <a:pt x="3043365" y="931444"/>
                      <a:pt x="3050226" y="936311"/>
                      <a:pt x="3050226" y="948120"/>
                    </a:cubicBezTo>
                    <a:cubicBezTo>
                      <a:pt x="3050226" y="959848"/>
                      <a:pt x="3065945" y="947162"/>
                      <a:pt x="3071848" y="963838"/>
                    </a:cubicBezTo>
                    <a:cubicBezTo>
                      <a:pt x="3077753" y="980514"/>
                      <a:pt x="3090519" y="971737"/>
                      <a:pt x="3092514" y="989370"/>
                    </a:cubicBezTo>
                    <a:cubicBezTo>
                      <a:pt x="3094428" y="1007083"/>
                      <a:pt x="3132807" y="1008999"/>
                      <a:pt x="3145574" y="1008040"/>
                    </a:cubicBezTo>
                    <a:cubicBezTo>
                      <a:pt x="3158339" y="1007083"/>
                      <a:pt x="3158339" y="1025674"/>
                      <a:pt x="3170148" y="1017855"/>
                    </a:cubicBezTo>
                    <a:cubicBezTo>
                      <a:pt x="3181957" y="1010035"/>
                      <a:pt x="3193765" y="1010035"/>
                      <a:pt x="3193765" y="1019850"/>
                    </a:cubicBezTo>
                    <a:cubicBezTo>
                      <a:pt x="3193765" y="1029663"/>
                      <a:pt x="3177010" y="1031658"/>
                      <a:pt x="3179005" y="1057191"/>
                    </a:cubicBezTo>
                    <a:cubicBezTo>
                      <a:pt x="3180999" y="1082723"/>
                      <a:pt x="3194723" y="1098441"/>
                      <a:pt x="3183951" y="1107298"/>
                    </a:cubicBezTo>
                    <a:cubicBezTo>
                      <a:pt x="3173179" y="1116154"/>
                      <a:pt x="3206611" y="1123016"/>
                      <a:pt x="3201664" y="1137777"/>
                    </a:cubicBezTo>
                    <a:cubicBezTo>
                      <a:pt x="3196797" y="1152538"/>
                      <a:pt x="3208605" y="1154453"/>
                      <a:pt x="3225282" y="1153495"/>
                    </a:cubicBezTo>
                    <a:cubicBezTo>
                      <a:pt x="3241957" y="1152538"/>
                      <a:pt x="3240042" y="1182937"/>
                      <a:pt x="3250814" y="1175117"/>
                    </a:cubicBezTo>
                    <a:cubicBezTo>
                      <a:pt x="3261665" y="1167298"/>
                      <a:pt x="3261665" y="1193789"/>
                      <a:pt x="3274431" y="1194826"/>
                    </a:cubicBezTo>
                    <a:cubicBezTo>
                      <a:pt x="3287198" y="1195783"/>
                      <a:pt x="3318634" y="1182937"/>
                      <a:pt x="3318634" y="1169214"/>
                    </a:cubicBezTo>
                    <a:cubicBezTo>
                      <a:pt x="3318634" y="1155490"/>
                      <a:pt x="3337384" y="1151580"/>
                      <a:pt x="3345203" y="1165304"/>
                    </a:cubicBezTo>
                    <a:cubicBezTo>
                      <a:pt x="3353023" y="1179108"/>
                      <a:pt x="3346161" y="1148628"/>
                      <a:pt x="3360922" y="1148628"/>
                    </a:cubicBezTo>
                    <a:cubicBezTo>
                      <a:pt x="3375682" y="1148628"/>
                      <a:pt x="3360922" y="1133867"/>
                      <a:pt x="3369778" y="1124054"/>
                    </a:cubicBezTo>
                    <a:cubicBezTo>
                      <a:pt x="3378635" y="1114160"/>
                      <a:pt x="3387810" y="1113680"/>
                      <a:pt x="3375682" y="1097484"/>
                    </a:cubicBezTo>
                    <a:cubicBezTo>
                      <a:pt x="3369778" y="1089664"/>
                      <a:pt x="3390443" y="1090622"/>
                      <a:pt x="3396348" y="1067005"/>
                    </a:cubicBezTo>
                    <a:cubicBezTo>
                      <a:pt x="3402252" y="1043387"/>
                      <a:pt x="3410072" y="1035568"/>
                      <a:pt x="3415975" y="1052244"/>
                    </a:cubicBezTo>
                    <a:cubicBezTo>
                      <a:pt x="3421880" y="1068920"/>
                      <a:pt x="3437598" y="1078734"/>
                      <a:pt x="3438555" y="1092537"/>
                    </a:cubicBezTo>
                    <a:cubicBezTo>
                      <a:pt x="3439593" y="1106260"/>
                      <a:pt x="3469035" y="1129878"/>
                      <a:pt x="3469035" y="1141686"/>
                    </a:cubicBezTo>
                    <a:cubicBezTo>
                      <a:pt x="3469035" y="1153495"/>
                      <a:pt x="3486668" y="1166262"/>
                      <a:pt x="3485710" y="1175117"/>
                    </a:cubicBezTo>
                    <a:cubicBezTo>
                      <a:pt x="3484753" y="1183975"/>
                      <a:pt x="3501509" y="1190836"/>
                      <a:pt x="3502466" y="1200650"/>
                    </a:cubicBezTo>
                    <a:cubicBezTo>
                      <a:pt x="3503423" y="1210464"/>
                      <a:pt x="3532945" y="1223310"/>
                      <a:pt x="3530951" y="1233125"/>
                    </a:cubicBezTo>
                    <a:cubicBezTo>
                      <a:pt x="3528956" y="1242938"/>
                      <a:pt x="3528956" y="1255705"/>
                      <a:pt x="3536854" y="1256741"/>
                    </a:cubicBezTo>
                    <a:cubicBezTo>
                      <a:pt x="3544754" y="1257699"/>
                      <a:pt x="3560472" y="1266556"/>
                      <a:pt x="3554567" y="1276369"/>
                    </a:cubicBezTo>
                    <a:cubicBezTo>
                      <a:pt x="3548743" y="1286184"/>
                      <a:pt x="3532945" y="1305811"/>
                      <a:pt x="3519222" y="1295998"/>
                    </a:cubicBezTo>
                    <a:cubicBezTo>
                      <a:pt x="3505418" y="1286184"/>
                      <a:pt x="3488742" y="1299987"/>
                      <a:pt x="3514274" y="1307806"/>
                    </a:cubicBezTo>
                    <a:cubicBezTo>
                      <a:pt x="3539807" y="1315626"/>
                      <a:pt x="3582095" y="1346104"/>
                      <a:pt x="3588957" y="1364776"/>
                    </a:cubicBezTo>
                    <a:cubicBezTo>
                      <a:pt x="3595819" y="1383446"/>
                      <a:pt x="3604675" y="1396212"/>
                      <a:pt x="3620393" y="1386397"/>
                    </a:cubicBezTo>
                    <a:cubicBezTo>
                      <a:pt x="3636191" y="1376584"/>
                      <a:pt x="3633239" y="1401159"/>
                      <a:pt x="3646963" y="1391345"/>
                    </a:cubicBezTo>
                    <a:cubicBezTo>
                      <a:pt x="3660686" y="1381451"/>
                      <a:pt x="3675448" y="1415920"/>
                      <a:pt x="3697069" y="1410972"/>
                    </a:cubicBezTo>
                    <a:cubicBezTo>
                      <a:pt x="3718612" y="1406106"/>
                      <a:pt x="3736325" y="1420866"/>
                      <a:pt x="3729463" y="1431638"/>
                    </a:cubicBezTo>
                    <a:cubicBezTo>
                      <a:pt x="3722601" y="1442489"/>
                      <a:pt x="3702894" y="1435548"/>
                      <a:pt x="3680314" y="1450308"/>
                    </a:cubicBezTo>
                    <a:cubicBezTo>
                      <a:pt x="3657735" y="1465069"/>
                      <a:pt x="3648877" y="1453261"/>
                      <a:pt x="3640021" y="1465069"/>
                    </a:cubicBezTo>
                    <a:cubicBezTo>
                      <a:pt x="3631244" y="1476798"/>
                      <a:pt x="3624302" y="1468022"/>
                      <a:pt x="3614489" y="1475841"/>
                    </a:cubicBezTo>
                    <a:cubicBezTo>
                      <a:pt x="3604595" y="1483660"/>
                      <a:pt x="3604595" y="1513102"/>
                      <a:pt x="3625260" y="1493474"/>
                    </a:cubicBezTo>
                    <a:cubicBezTo>
                      <a:pt x="3645925" y="1473846"/>
                      <a:pt x="3644011" y="1494511"/>
                      <a:pt x="3667548" y="1474804"/>
                    </a:cubicBezTo>
                    <a:cubicBezTo>
                      <a:pt x="3691085" y="1455096"/>
                      <a:pt x="3720607" y="1448234"/>
                      <a:pt x="3736325" y="1458048"/>
                    </a:cubicBezTo>
                    <a:cubicBezTo>
                      <a:pt x="3752043" y="1467942"/>
                      <a:pt x="3720607" y="1491479"/>
                      <a:pt x="3739278" y="1493474"/>
                    </a:cubicBezTo>
                    <a:cubicBezTo>
                      <a:pt x="3757948" y="1495469"/>
                      <a:pt x="3767762" y="1462995"/>
                      <a:pt x="3786433" y="1487570"/>
                    </a:cubicBezTo>
                    <a:cubicBezTo>
                      <a:pt x="3805103" y="1512145"/>
                      <a:pt x="3815954" y="1504245"/>
                      <a:pt x="3810050" y="1521958"/>
                    </a:cubicBezTo>
                    <a:cubicBezTo>
                      <a:pt x="3804146" y="1539592"/>
                      <a:pt x="3797284" y="1547491"/>
                      <a:pt x="3783480" y="1548449"/>
                    </a:cubicBezTo>
                    <a:cubicBezTo>
                      <a:pt x="3769677" y="1549406"/>
                      <a:pt x="3782523" y="1558262"/>
                      <a:pt x="3796246" y="1561215"/>
                    </a:cubicBezTo>
                    <a:cubicBezTo>
                      <a:pt x="3809970" y="1564167"/>
                      <a:pt x="3815875" y="1569113"/>
                      <a:pt x="3800156" y="1579885"/>
                    </a:cubicBezTo>
                    <a:cubicBezTo>
                      <a:pt x="3784438" y="1590736"/>
                      <a:pt x="3769677" y="1619221"/>
                      <a:pt x="3738240" y="1617226"/>
                    </a:cubicBezTo>
                    <a:cubicBezTo>
                      <a:pt x="3706804" y="1615311"/>
                      <a:pt x="3690048" y="1615311"/>
                      <a:pt x="3677282" y="1634939"/>
                    </a:cubicBezTo>
                    <a:cubicBezTo>
                      <a:pt x="3664516" y="1654567"/>
                      <a:pt x="3620234" y="1685046"/>
                      <a:pt x="3597654" y="1684089"/>
                    </a:cubicBezTo>
                    <a:cubicBezTo>
                      <a:pt x="3574993" y="1683051"/>
                      <a:pt x="3340097" y="1680100"/>
                      <a:pt x="3320469" y="1697812"/>
                    </a:cubicBezTo>
                    <a:cubicBezTo>
                      <a:pt x="3300761" y="1715525"/>
                      <a:pt x="3290947" y="1724382"/>
                      <a:pt x="3287995" y="1737148"/>
                    </a:cubicBezTo>
                    <a:cubicBezTo>
                      <a:pt x="3285042" y="1749914"/>
                      <a:pt x="3262463" y="1735154"/>
                      <a:pt x="3241798" y="1750872"/>
                    </a:cubicBezTo>
                    <a:cubicBezTo>
                      <a:pt x="3221133" y="1766590"/>
                      <a:pt x="3190734" y="1813825"/>
                      <a:pt x="3179882" y="1808878"/>
                    </a:cubicBezTo>
                    <a:cubicBezTo>
                      <a:pt x="3169030" y="1803931"/>
                      <a:pt x="3178924" y="1816777"/>
                      <a:pt x="3171025" y="1829543"/>
                    </a:cubicBezTo>
                    <a:cubicBezTo>
                      <a:pt x="3163127" y="1842309"/>
                      <a:pt x="3112062" y="1875741"/>
                      <a:pt x="3130732" y="1875741"/>
                    </a:cubicBezTo>
                    <a:cubicBezTo>
                      <a:pt x="3149403" y="1875741"/>
                      <a:pt x="3192648" y="1812867"/>
                      <a:pt x="3227036" y="1793160"/>
                    </a:cubicBezTo>
                    <a:cubicBezTo>
                      <a:pt x="3261426" y="1773531"/>
                      <a:pt x="3397066" y="1722387"/>
                      <a:pt x="3418688" y="1761723"/>
                    </a:cubicBezTo>
                    <a:cubicBezTo>
                      <a:pt x="3440311" y="1800979"/>
                      <a:pt x="3398023" y="1809835"/>
                      <a:pt x="3375443" y="1818692"/>
                    </a:cubicBezTo>
                    <a:cubicBezTo>
                      <a:pt x="3352784" y="1827548"/>
                      <a:pt x="3362677" y="1852123"/>
                      <a:pt x="3379353" y="1836405"/>
                    </a:cubicBezTo>
                    <a:cubicBezTo>
                      <a:pt x="3396029" y="1820686"/>
                      <a:pt x="3416693" y="1830501"/>
                      <a:pt x="3398980" y="1851166"/>
                    </a:cubicBezTo>
                    <a:cubicBezTo>
                      <a:pt x="3381267" y="1871751"/>
                      <a:pt x="3402890" y="1877656"/>
                      <a:pt x="3404885" y="1896326"/>
                    </a:cubicBezTo>
                    <a:cubicBezTo>
                      <a:pt x="3406880" y="1915076"/>
                      <a:pt x="3451082" y="1921938"/>
                      <a:pt x="3453077" y="1935662"/>
                    </a:cubicBezTo>
                    <a:cubicBezTo>
                      <a:pt x="3454992" y="1949465"/>
                      <a:pt x="3515951" y="1957285"/>
                      <a:pt x="3531669" y="1949465"/>
                    </a:cubicBezTo>
                    <a:cubicBezTo>
                      <a:pt x="3547387" y="1941566"/>
                      <a:pt x="3550339" y="1953694"/>
                      <a:pt x="3550339" y="1930795"/>
                    </a:cubicBezTo>
                    <a:cubicBezTo>
                      <a:pt x="3550339" y="1922895"/>
                      <a:pt x="3571962" y="1917949"/>
                      <a:pt x="3572919" y="1905182"/>
                    </a:cubicBezTo>
                    <a:cubicBezTo>
                      <a:pt x="3573876" y="1892417"/>
                      <a:pt x="3605393" y="1876618"/>
                      <a:pt x="3603398" y="1887470"/>
                    </a:cubicBezTo>
                    <a:cubicBezTo>
                      <a:pt x="3601404" y="1898321"/>
                      <a:pt x="3590553" y="1919944"/>
                      <a:pt x="3604356" y="1917949"/>
                    </a:cubicBezTo>
                    <a:cubicBezTo>
                      <a:pt x="3618079" y="1915954"/>
                      <a:pt x="3636830" y="1924811"/>
                      <a:pt x="3621430" y="1935343"/>
                    </a:cubicBezTo>
                    <a:cubicBezTo>
                      <a:pt x="3605712" y="1946194"/>
                      <a:pt x="3562467" y="1946194"/>
                      <a:pt x="3562467" y="1956965"/>
                    </a:cubicBezTo>
                    <a:cubicBezTo>
                      <a:pt x="3562467" y="1967817"/>
                      <a:pt x="3578185" y="1971726"/>
                      <a:pt x="3553610" y="1979625"/>
                    </a:cubicBezTo>
                    <a:cubicBezTo>
                      <a:pt x="3529035" y="1987445"/>
                      <a:pt x="3473024" y="2008110"/>
                      <a:pt x="3451401" y="2007153"/>
                    </a:cubicBezTo>
                    <a:cubicBezTo>
                      <a:pt x="3429779" y="2006194"/>
                      <a:pt x="3430736" y="2024865"/>
                      <a:pt x="3409113" y="2043536"/>
                    </a:cubicBezTo>
                    <a:cubicBezTo>
                      <a:pt x="3387490" y="2062207"/>
                      <a:pt x="3366826" y="2068110"/>
                      <a:pt x="3351107" y="2054307"/>
                    </a:cubicBezTo>
                    <a:cubicBezTo>
                      <a:pt x="3335389" y="2040503"/>
                      <a:pt x="3328527" y="2032684"/>
                      <a:pt x="3356055" y="2005158"/>
                    </a:cubicBezTo>
                    <a:cubicBezTo>
                      <a:pt x="3383582" y="1977630"/>
                      <a:pt x="3392438" y="1974678"/>
                      <a:pt x="3413103" y="1975636"/>
                    </a:cubicBezTo>
                    <a:cubicBezTo>
                      <a:pt x="3433769" y="1976594"/>
                      <a:pt x="3474062" y="1965822"/>
                      <a:pt x="3446534" y="1966779"/>
                    </a:cubicBezTo>
                    <a:cubicBezTo>
                      <a:pt x="3419007" y="1967736"/>
                      <a:pt x="3390523" y="1956008"/>
                      <a:pt x="3406241" y="1951061"/>
                    </a:cubicBezTo>
                    <a:cubicBezTo>
                      <a:pt x="3421959" y="1946194"/>
                      <a:pt x="3411108" y="1917630"/>
                      <a:pt x="3403289" y="1932391"/>
                    </a:cubicBezTo>
                    <a:cubicBezTo>
                      <a:pt x="3395390" y="1947151"/>
                      <a:pt x="3368901" y="1970689"/>
                      <a:pt x="3351188" y="1969731"/>
                    </a:cubicBezTo>
                    <a:cubicBezTo>
                      <a:pt x="3340735" y="1969172"/>
                      <a:pt x="3322384" y="1977870"/>
                      <a:pt x="3304671" y="1989120"/>
                    </a:cubicBezTo>
                    <a:cubicBezTo>
                      <a:pt x="3254245" y="1922497"/>
                      <a:pt x="3268527" y="1877974"/>
                      <a:pt x="3267329" y="1865847"/>
                    </a:cubicBezTo>
                    <a:cubicBezTo>
                      <a:pt x="3266053" y="1852762"/>
                      <a:pt x="3226718" y="1863214"/>
                      <a:pt x="3208366" y="1848852"/>
                    </a:cubicBezTo>
                    <a:cubicBezTo>
                      <a:pt x="3190015" y="1834410"/>
                      <a:pt x="3158579" y="1899996"/>
                      <a:pt x="3152036" y="1927524"/>
                    </a:cubicBezTo>
                    <a:cubicBezTo>
                      <a:pt x="3145493" y="1955050"/>
                      <a:pt x="3096982" y="1985131"/>
                      <a:pt x="3096982" y="1985131"/>
                    </a:cubicBezTo>
                    <a:cubicBezTo>
                      <a:pt x="3096982" y="1985131"/>
                      <a:pt x="2956794" y="1986487"/>
                      <a:pt x="2944985" y="1986487"/>
                    </a:cubicBezTo>
                    <a:cubicBezTo>
                      <a:pt x="2936767" y="1986487"/>
                      <a:pt x="2904532" y="2014253"/>
                      <a:pt x="2885623" y="2031248"/>
                    </a:cubicBezTo>
                    <a:cubicBezTo>
                      <a:pt x="2875090" y="2018402"/>
                      <a:pt x="2854187" y="2039307"/>
                      <a:pt x="2824345" y="2035636"/>
                    </a:cubicBezTo>
                    <a:cubicBezTo>
                      <a:pt x="2792908" y="2031727"/>
                      <a:pt x="2726046" y="2051355"/>
                      <a:pt x="2733945" y="2070983"/>
                    </a:cubicBezTo>
                    <a:cubicBezTo>
                      <a:pt x="2739371" y="2084627"/>
                      <a:pt x="2745834" y="2083111"/>
                      <a:pt x="2765542" y="2080238"/>
                    </a:cubicBezTo>
                    <a:cubicBezTo>
                      <a:pt x="2767217" y="2086222"/>
                      <a:pt x="2768574" y="2092845"/>
                      <a:pt x="2768015" y="2097792"/>
                    </a:cubicBezTo>
                    <a:cubicBezTo>
                      <a:pt x="2767617" y="2100983"/>
                      <a:pt x="2762350" y="2104814"/>
                      <a:pt x="2754850" y="2108803"/>
                    </a:cubicBezTo>
                    <a:cubicBezTo>
                      <a:pt x="2755568" y="2107207"/>
                      <a:pt x="2755967" y="2105691"/>
                      <a:pt x="2755488" y="2104414"/>
                    </a:cubicBezTo>
                    <a:cubicBezTo>
                      <a:pt x="2751579" y="2094600"/>
                      <a:pt x="2747590" y="2100425"/>
                      <a:pt x="2727961" y="2114229"/>
                    </a:cubicBezTo>
                    <a:cubicBezTo>
                      <a:pt x="2708333" y="2127952"/>
                      <a:pt x="2700514" y="2110239"/>
                      <a:pt x="2670993" y="2108324"/>
                    </a:cubicBezTo>
                    <a:cubicBezTo>
                      <a:pt x="2652562" y="2107048"/>
                      <a:pt x="2631098" y="2125798"/>
                      <a:pt x="2616098" y="2136649"/>
                    </a:cubicBezTo>
                    <a:cubicBezTo>
                      <a:pt x="2606763" y="2127633"/>
                      <a:pt x="2606922" y="2113111"/>
                      <a:pt x="2608917" y="2101941"/>
                    </a:cubicBezTo>
                    <a:cubicBezTo>
                      <a:pt x="2609316" y="2102101"/>
                      <a:pt x="2609635" y="2102340"/>
                      <a:pt x="2610034" y="2102419"/>
                    </a:cubicBezTo>
                    <a:cubicBezTo>
                      <a:pt x="2621843" y="2104414"/>
                      <a:pt x="2641471" y="2063164"/>
                      <a:pt x="2641471" y="2033642"/>
                    </a:cubicBezTo>
                    <a:cubicBezTo>
                      <a:pt x="2641471" y="2004120"/>
                      <a:pt x="2657189" y="2013934"/>
                      <a:pt x="2655194" y="1994307"/>
                    </a:cubicBezTo>
                    <a:cubicBezTo>
                      <a:pt x="2653199" y="1974598"/>
                      <a:pt x="2686631" y="2010025"/>
                      <a:pt x="2712164" y="2008030"/>
                    </a:cubicBezTo>
                    <a:cubicBezTo>
                      <a:pt x="2742164" y="2005716"/>
                      <a:pt x="2710168" y="1980503"/>
                      <a:pt x="2696445" y="1947071"/>
                    </a:cubicBezTo>
                    <a:cubicBezTo>
                      <a:pt x="2682641" y="1913640"/>
                      <a:pt x="2641391" y="1935263"/>
                      <a:pt x="2613864" y="1925449"/>
                    </a:cubicBezTo>
                    <a:cubicBezTo>
                      <a:pt x="2591842" y="1917550"/>
                      <a:pt x="2558570" y="1912283"/>
                      <a:pt x="2546124" y="1916432"/>
                    </a:cubicBezTo>
                    <a:cubicBezTo>
                      <a:pt x="2537667" y="1909811"/>
                      <a:pt x="2528331" y="1903587"/>
                      <a:pt x="2520830" y="1898879"/>
                    </a:cubicBezTo>
                    <a:cubicBezTo>
                      <a:pt x="2525139" y="1884677"/>
                      <a:pt x="2499209" y="1863692"/>
                      <a:pt x="2495857" y="1836963"/>
                    </a:cubicBezTo>
                    <a:cubicBezTo>
                      <a:pt x="2491948" y="1805526"/>
                      <a:pt x="2452612" y="1836963"/>
                      <a:pt x="2448702" y="1803532"/>
                    </a:cubicBezTo>
                    <a:cubicBezTo>
                      <a:pt x="2444713" y="1770181"/>
                      <a:pt x="2379845" y="1764276"/>
                      <a:pt x="2354313" y="1764276"/>
                    </a:cubicBezTo>
                    <a:cubicBezTo>
                      <a:pt x="2335004" y="1764276"/>
                      <a:pt x="2318009" y="1801059"/>
                      <a:pt x="2296467" y="1818373"/>
                    </a:cubicBezTo>
                    <a:cubicBezTo>
                      <a:pt x="2278833" y="1811910"/>
                      <a:pt x="2242609" y="1797708"/>
                      <a:pt x="2233035" y="1809436"/>
                    </a:cubicBezTo>
                    <a:cubicBezTo>
                      <a:pt x="2221226" y="1823878"/>
                      <a:pt x="2204231" y="1814702"/>
                      <a:pt x="2195055" y="1802894"/>
                    </a:cubicBezTo>
                    <a:cubicBezTo>
                      <a:pt x="2185880" y="1791165"/>
                      <a:pt x="2174071" y="1806883"/>
                      <a:pt x="2158353" y="1788532"/>
                    </a:cubicBezTo>
                    <a:cubicBezTo>
                      <a:pt x="2142634" y="1770181"/>
                      <a:pt x="2126916" y="1783266"/>
                      <a:pt x="2117740" y="1787176"/>
                    </a:cubicBezTo>
                    <a:cubicBezTo>
                      <a:pt x="2108645" y="1791085"/>
                      <a:pt x="2096836" y="1780632"/>
                      <a:pt x="2079761" y="1774090"/>
                    </a:cubicBezTo>
                    <a:cubicBezTo>
                      <a:pt x="2062687" y="1767547"/>
                      <a:pt x="2075851" y="1750553"/>
                      <a:pt x="2061409" y="1740021"/>
                    </a:cubicBezTo>
                    <a:cubicBezTo>
                      <a:pt x="2046969" y="1729568"/>
                      <a:pt x="2046170" y="1759888"/>
                      <a:pt x="2046170" y="1759888"/>
                    </a:cubicBezTo>
                    <a:lnTo>
                      <a:pt x="824532" y="1766510"/>
                    </a:lnTo>
                    <a:cubicBezTo>
                      <a:pt x="813123" y="1748718"/>
                      <a:pt x="807857" y="1718477"/>
                      <a:pt x="790542" y="1725021"/>
                    </a:cubicBezTo>
                    <a:cubicBezTo>
                      <a:pt x="782643" y="1727973"/>
                      <a:pt x="775781" y="1711297"/>
                      <a:pt x="763973" y="1712254"/>
                    </a:cubicBezTo>
                    <a:cubicBezTo>
                      <a:pt x="752165" y="1713211"/>
                      <a:pt x="732536" y="1721030"/>
                      <a:pt x="730542" y="1707307"/>
                    </a:cubicBezTo>
                    <a:cubicBezTo>
                      <a:pt x="728626" y="1693583"/>
                      <a:pt x="722723" y="1673956"/>
                      <a:pt x="713866" y="1680818"/>
                    </a:cubicBezTo>
                    <a:cubicBezTo>
                      <a:pt x="705009" y="1687679"/>
                      <a:pt x="681392" y="1679780"/>
                      <a:pt x="675488" y="1669008"/>
                    </a:cubicBezTo>
                    <a:cubicBezTo>
                      <a:pt x="669583" y="1658157"/>
                      <a:pt x="657775" y="1646428"/>
                      <a:pt x="645008" y="1650338"/>
                    </a:cubicBezTo>
                    <a:cubicBezTo>
                      <a:pt x="632243" y="1654248"/>
                      <a:pt x="597853" y="1641482"/>
                      <a:pt x="597853" y="1632625"/>
                    </a:cubicBezTo>
                    <a:cubicBezTo>
                      <a:pt x="597853" y="1623769"/>
                      <a:pt x="598891" y="1610045"/>
                      <a:pt x="588040" y="1609008"/>
                    </a:cubicBezTo>
                    <a:cubicBezTo>
                      <a:pt x="577268" y="1608050"/>
                      <a:pt x="575273" y="1582518"/>
                      <a:pt x="590034" y="1582518"/>
                    </a:cubicBezTo>
                    <a:cubicBezTo>
                      <a:pt x="604795" y="1582518"/>
                      <a:pt x="595939" y="1567837"/>
                      <a:pt x="587083" y="1562890"/>
                    </a:cubicBezTo>
                    <a:cubicBezTo>
                      <a:pt x="578226" y="1558023"/>
                      <a:pt x="559555" y="1529459"/>
                      <a:pt x="550698" y="1540310"/>
                    </a:cubicBezTo>
                    <a:cubicBezTo>
                      <a:pt x="541842" y="1551081"/>
                      <a:pt x="523172" y="1540310"/>
                      <a:pt x="532028" y="1525549"/>
                    </a:cubicBezTo>
                    <a:cubicBezTo>
                      <a:pt x="540885" y="1510868"/>
                      <a:pt x="533066" y="1491161"/>
                      <a:pt x="522215" y="1500017"/>
                    </a:cubicBezTo>
                    <a:cubicBezTo>
                      <a:pt x="511443" y="1508874"/>
                      <a:pt x="493730" y="1512783"/>
                      <a:pt x="483916" y="1502012"/>
                    </a:cubicBezTo>
                    <a:cubicBezTo>
                      <a:pt x="474022" y="1491161"/>
                      <a:pt x="485831" y="1477437"/>
                      <a:pt x="476017" y="1468579"/>
                    </a:cubicBezTo>
                    <a:cubicBezTo>
                      <a:pt x="466203" y="1459724"/>
                      <a:pt x="499635" y="1459724"/>
                      <a:pt x="487825" y="1449909"/>
                    </a:cubicBezTo>
                    <a:cubicBezTo>
                      <a:pt x="477852" y="1441611"/>
                      <a:pt x="470033" y="1436026"/>
                      <a:pt x="469076" y="1427410"/>
                    </a:cubicBezTo>
                    <a:cubicBezTo>
                      <a:pt x="480006" y="1419590"/>
                      <a:pt x="491256" y="1411532"/>
                      <a:pt x="499315" y="1406026"/>
                    </a:cubicBezTo>
                    <a:cubicBezTo>
                      <a:pt x="520299" y="1391584"/>
                      <a:pt x="483597" y="1382408"/>
                      <a:pt x="490139" y="1365413"/>
                    </a:cubicBezTo>
                    <a:cubicBezTo>
                      <a:pt x="496682" y="1348339"/>
                      <a:pt x="497958" y="1337887"/>
                      <a:pt x="448171" y="1318179"/>
                    </a:cubicBezTo>
                    <a:cubicBezTo>
                      <a:pt x="398383" y="1298551"/>
                      <a:pt x="403649" y="1285466"/>
                      <a:pt x="369580" y="1225146"/>
                    </a:cubicBezTo>
                    <a:cubicBezTo>
                      <a:pt x="335510" y="1164905"/>
                      <a:pt x="273913" y="1138655"/>
                      <a:pt x="273913" y="1116393"/>
                    </a:cubicBezTo>
                    <a:cubicBezTo>
                      <a:pt x="273913" y="1094133"/>
                      <a:pt x="213673" y="1096766"/>
                      <a:pt x="213673" y="1113761"/>
                    </a:cubicBezTo>
                    <a:cubicBezTo>
                      <a:pt x="213673" y="1130756"/>
                      <a:pt x="187503" y="1136022"/>
                      <a:pt x="173061" y="1145197"/>
                    </a:cubicBezTo>
                    <a:cubicBezTo>
                      <a:pt x="158619" y="1154373"/>
                      <a:pt x="152077" y="1140011"/>
                      <a:pt x="138991" y="1122937"/>
                    </a:cubicBezTo>
                    <a:cubicBezTo>
                      <a:pt x="125827" y="1105861"/>
                      <a:pt x="94390" y="1088867"/>
                      <a:pt x="94390" y="1078335"/>
                    </a:cubicBezTo>
                    <a:cubicBezTo>
                      <a:pt x="94390" y="1067882"/>
                      <a:pt x="86491" y="1045621"/>
                      <a:pt x="64230" y="1056073"/>
                    </a:cubicBezTo>
                    <a:cubicBezTo>
                      <a:pt x="41968" y="1066526"/>
                      <a:pt x="30160" y="1056073"/>
                      <a:pt x="23618" y="1063893"/>
                    </a:cubicBezTo>
                    <a:cubicBezTo>
                      <a:pt x="16995" y="1071791"/>
                      <a:pt x="0" y="1059105"/>
                      <a:pt x="0" y="1059105"/>
                    </a:cubicBezTo>
                    <a:lnTo>
                      <a:pt x="0" y="379787"/>
                    </a:lnTo>
                    <a:cubicBezTo>
                      <a:pt x="33512" y="383376"/>
                      <a:pt x="81863" y="378430"/>
                      <a:pt x="81863" y="386409"/>
                    </a:cubicBezTo>
                    <a:cubicBezTo>
                      <a:pt x="81863" y="396303"/>
                      <a:pt x="150640" y="437554"/>
                      <a:pt x="185029" y="434601"/>
                    </a:cubicBezTo>
                    <a:cubicBezTo>
                      <a:pt x="219498" y="431649"/>
                      <a:pt x="244072" y="460134"/>
                      <a:pt x="251891" y="452314"/>
                    </a:cubicBezTo>
                    <a:cubicBezTo>
                      <a:pt x="259711" y="444495"/>
                      <a:pt x="249897" y="438590"/>
                      <a:pt x="234178" y="426782"/>
                    </a:cubicBezTo>
                    <a:cubicBezTo>
                      <a:pt x="218460" y="414973"/>
                      <a:pt x="241998" y="398297"/>
                      <a:pt x="265615" y="398297"/>
                    </a:cubicBezTo>
                    <a:cubicBezTo>
                      <a:pt x="289233" y="398297"/>
                      <a:pt x="295137" y="389441"/>
                      <a:pt x="295137" y="382579"/>
                    </a:cubicBezTo>
                    <a:cubicBezTo>
                      <a:pt x="295137" y="375717"/>
                      <a:pt x="328568" y="386489"/>
                      <a:pt x="318755" y="392393"/>
                    </a:cubicBezTo>
                    <a:cubicBezTo>
                      <a:pt x="308940" y="398297"/>
                      <a:pt x="321707" y="410026"/>
                      <a:pt x="328568" y="399254"/>
                    </a:cubicBezTo>
                    <a:cubicBezTo>
                      <a:pt x="335430" y="388403"/>
                      <a:pt x="367824" y="406116"/>
                      <a:pt x="360005" y="390398"/>
                    </a:cubicBezTo>
                    <a:cubicBezTo>
                      <a:pt x="352186" y="374600"/>
                      <a:pt x="382585" y="378590"/>
                      <a:pt x="409155" y="366781"/>
                    </a:cubicBezTo>
                    <a:cubicBezTo>
                      <a:pt x="435724" y="354972"/>
                      <a:pt x="463251" y="337259"/>
                      <a:pt x="478969" y="340212"/>
                    </a:cubicBezTo>
                    <a:cubicBezTo>
                      <a:pt x="494687" y="343164"/>
                      <a:pt x="518225" y="334307"/>
                      <a:pt x="517267" y="345158"/>
                    </a:cubicBezTo>
                    <a:cubicBezTo>
                      <a:pt x="516231" y="356010"/>
                      <a:pt x="471071" y="374680"/>
                      <a:pt x="447453" y="378590"/>
                    </a:cubicBezTo>
                    <a:cubicBezTo>
                      <a:pt x="423835" y="382500"/>
                      <a:pt x="378515" y="418963"/>
                      <a:pt x="361919" y="427739"/>
                    </a:cubicBezTo>
                    <a:cubicBezTo>
                      <a:pt x="347239" y="435638"/>
                      <a:pt x="332477" y="451357"/>
                      <a:pt x="351149" y="452314"/>
                    </a:cubicBezTo>
                    <a:cubicBezTo>
                      <a:pt x="369899" y="453351"/>
                      <a:pt x="383623" y="444495"/>
                      <a:pt x="380670" y="432687"/>
                    </a:cubicBezTo>
                    <a:cubicBezTo>
                      <a:pt x="377718" y="420877"/>
                      <a:pt x="447453" y="385531"/>
                      <a:pt x="449448" y="395345"/>
                    </a:cubicBezTo>
                    <a:cubicBezTo>
                      <a:pt x="451442" y="405159"/>
                      <a:pt x="468118" y="409148"/>
                      <a:pt x="491735" y="381622"/>
                    </a:cubicBezTo>
                    <a:cubicBezTo>
                      <a:pt x="515353" y="354094"/>
                      <a:pt x="535938" y="364945"/>
                      <a:pt x="534980" y="374760"/>
                    </a:cubicBezTo>
                    <a:cubicBezTo>
                      <a:pt x="534023" y="384654"/>
                      <a:pt x="569449" y="363988"/>
                      <a:pt x="567454" y="346275"/>
                    </a:cubicBezTo>
                    <a:cubicBezTo>
                      <a:pt x="565460" y="328562"/>
                      <a:pt x="603837" y="347313"/>
                      <a:pt x="583173" y="320743"/>
                    </a:cubicBezTo>
                    <a:cubicBezTo>
                      <a:pt x="562587" y="294253"/>
                      <a:pt x="585167" y="295210"/>
                      <a:pt x="609742" y="312923"/>
                    </a:cubicBezTo>
                    <a:cubicBezTo>
                      <a:pt x="634317" y="330636"/>
                      <a:pt x="647083" y="399414"/>
                      <a:pt x="676604" y="401409"/>
                    </a:cubicBezTo>
                    <a:cubicBezTo>
                      <a:pt x="706046" y="403403"/>
                      <a:pt x="720807" y="336541"/>
                      <a:pt x="736526" y="338536"/>
                    </a:cubicBezTo>
                    <a:cubicBezTo>
                      <a:pt x="752244" y="340451"/>
                      <a:pt x="740914" y="367340"/>
                      <a:pt x="751287" y="372925"/>
                    </a:cubicBezTo>
                    <a:cubicBezTo>
                      <a:pt x="759025" y="377074"/>
                      <a:pt x="727669" y="401409"/>
                      <a:pt x="749292" y="401409"/>
                    </a:cubicBezTo>
                    <a:cubicBezTo>
                      <a:pt x="770914" y="401409"/>
                      <a:pt x="792537" y="402367"/>
                      <a:pt x="800436" y="382739"/>
                    </a:cubicBezTo>
                    <a:cubicBezTo>
                      <a:pt x="808335" y="363110"/>
                      <a:pt x="873202" y="357207"/>
                      <a:pt x="900730" y="378829"/>
                    </a:cubicBezTo>
                    <a:cubicBezTo>
                      <a:pt x="928257" y="400452"/>
                      <a:pt x="964481" y="407394"/>
                      <a:pt x="987221" y="408351"/>
                    </a:cubicBezTo>
                    <a:cubicBezTo>
                      <a:pt x="1010837" y="409308"/>
                      <a:pt x="1015705" y="422154"/>
                      <a:pt x="1052089" y="429016"/>
                    </a:cubicBezTo>
                    <a:cubicBezTo>
                      <a:pt x="1088472" y="435878"/>
                      <a:pt x="1117914" y="445772"/>
                      <a:pt x="1116956" y="434920"/>
                    </a:cubicBezTo>
                    <a:cubicBezTo>
                      <a:pt x="1115919" y="424149"/>
                      <a:pt x="1166106" y="434920"/>
                      <a:pt x="1188686" y="452633"/>
                    </a:cubicBezTo>
                    <a:cubicBezTo>
                      <a:pt x="1211266" y="470346"/>
                      <a:pt x="1219644" y="489815"/>
                      <a:pt x="1205362" y="486065"/>
                    </a:cubicBezTo>
                    <a:cubicBezTo>
                      <a:pt x="1190600" y="482155"/>
                      <a:pt x="1141531" y="506730"/>
                      <a:pt x="1155255" y="520454"/>
                    </a:cubicBezTo>
                    <a:cubicBezTo>
                      <a:pt x="1168979" y="534257"/>
                      <a:pt x="1244617" y="536172"/>
                      <a:pt x="1285948" y="529310"/>
                    </a:cubicBezTo>
                    <a:cubicBezTo>
                      <a:pt x="1327198" y="522449"/>
                      <a:pt x="1348821" y="525400"/>
                      <a:pt x="1367492" y="515587"/>
                    </a:cubicBezTo>
                    <a:cubicBezTo>
                      <a:pt x="1386162" y="505772"/>
                      <a:pt x="1393024" y="514549"/>
                      <a:pt x="1406827" y="525400"/>
                    </a:cubicBezTo>
                    <a:cubicBezTo>
                      <a:pt x="1420631" y="536172"/>
                      <a:pt x="1438344" y="522449"/>
                      <a:pt x="1436349" y="535214"/>
                    </a:cubicBezTo>
                    <a:cubicBezTo>
                      <a:pt x="1434354" y="547981"/>
                      <a:pt x="1444168" y="536172"/>
                      <a:pt x="1458929" y="547981"/>
                    </a:cubicBezTo>
                    <a:cubicBezTo>
                      <a:pt x="1473689" y="559789"/>
                      <a:pt x="1482546" y="578460"/>
                      <a:pt x="1463876" y="584364"/>
                    </a:cubicBezTo>
                    <a:cubicBezTo>
                      <a:pt x="1445206" y="590268"/>
                      <a:pt x="1491402" y="613886"/>
                      <a:pt x="1491402" y="596173"/>
                    </a:cubicBezTo>
                    <a:cubicBezTo>
                      <a:pt x="1491402" y="578460"/>
                      <a:pt x="1526828" y="599125"/>
                      <a:pt x="1502253" y="562742"/>
                    </a:cubicBezTo>
                    <a:cubicBezTo>
                      <a:pt x="1477679" y="526358"/>
                      <a:pt x="1471775" y="505693"/>
                      <a:pt x="1497307" y="501783"/>
                    </a:cubicBezTo>
                    <a:cubicBezTo>
                      <a:pt x="1522919" y="497794"/>
                      <a:pt x="1581882" y="475213"/>
                      <a:pt x="1570074" y="463405"/>
                    </a:cubicBezTo>
                    <a:cubicBezTo>
                      <a:pt x="1558265" y="451596"/>
                      <a:pt x="1538637" y="483991"/>
                      <a:pt x="1511110" y="480081"/>
                    </a:cubicBezTo>
                    <a:cubicBezTo>
                      <a:pt x="1483583" y="476171"/>
                      <a:pt x="1484860" y="493884"/>
                      <a:pt x="1469860" y="493884"/>
                    </a:cubicBezTo>
                    <a:cubicBezTo>
                      <a:pt x="1459088" y="493884"/>
                      <a:pt x="1440418" y="496836"/>
                      <a:pt x="1450231" y="475213"/>
                    </a:cubicBezTo>
                    <a:cubicBezTo>
                      <a:pt x="1460046" y="453590"/>
                      <a:pt x="1496429" y="458538"/>
                      <a:pt x="1515100" y="446729"/>
                    </a:cubicBezTo>
                    <a:cubicBezTo>
                      <a:pt x="1533770" y="434920"/>
                      <a:pt x="1584914" y="431010"/>
                      <a:pt x="1587866" y="443777"/>
                    </a:cubicBezTo>
                    <a:cubicBezTo>
                      <a:pt x="1590819" y="456623"/>
                      <a:pt x="1584914" y="478246"/>
                      <a:pt x="1610446" y="479203"/>
                    </a:cubicBezTo>
                    <a:cubicBezTo>
                      <a:pt x="1636059" y="480160"/>
                      <a:pt x="1630154" y="498831"/>
                      <a:pt x="1649782" y="498831"/>
                    </a:cubicBezTo>
                    <a:cubicBezTo>
                      <a:pt x="1669411" y="498831"/>
                      <a:pt x="1685129" y="496836"/>
                      <a:pt x="1696937" y="509602"/>
                    </a:cubicBezTo>
                    <a:cubicBezTo>
                      <a:pt x="1708745" y="522368"/>
                      <a:pt x="1739225" y="532182"/>
                      <a:pt x="1766751" y="526278"/>
                    </a:cubicBezTo>
                    <a:cubicBezTo>
                      <a:pt x="1794279" y="520454"/>
                      <a:pt x="1832577" y="513512"/>
                      <a:pt x="1853242" y="515506"/>
                    </a:cubicBezTo>
                    <a:cubicBezTo>
                      <a:pt x="1873828" y="517422"/>
                      <a:pt x="1895451" y="528273"/>
                      <a:pt x="1894493" y="516464"/>
                    </a:cubicBezTo>
                    <a:cubicBezTo>
                      <a:pt x="1893535" y="504655"/>
                      <a:pt x="1907259" y="499788"/>
                      <a:pt x="1897445" y="487980"/>
                    </a:cubicBezTo>
                    <a:cubicBezTo>
                      <a:pt x="1887632" y="476171"/>
                      <a:pt x="1901435" y="469309"/>
                      <a:pt x="1915158" y="476171"/>
                    </a:cubicBezTo>
                    <a:cubicBezTo>
                      <a:pt x="1928961" y="483032"/>
                      <a:pt x="1923057" y="464362"/>
                      <a:pt x="1935823" y="464362"/>
                    </a:cubicBezTo>
                    <a:cubicBezTo>
                      <a:pt x="1948589" y="464362"/>
                      <a:pt x="1928961" y="439788"/>
                      <a:pt x="1902392" y="438830"/>
                    </a:cubicBezTo>
                    <a:cubicBezTo>
                      <a:pt x="1875822" y="437872"/>
                      <a:pt x="1852285" y="429016"/>
                      <a:pt x="1863057" y="416250"/>
                    </a:cubicBezTo>
                    <a:cubicBezTo>
                      <a:pt x="1873908" y="403484"/>
                      <a:pt x="1901435" y="424149"/>
                      <a:pt x="1908296" y="385771"/>
                    </a:cubicBezTo>
                    <a:cubicBezTo>
                      <a:pt x="1915237" y="347392"/>
                      <a:pt x="1943722" y="357207"/>
                      <a:pt x="1959441" y="373961"/>
                    </a:cubicBezTo>
                    <a:cubicBezTo>
                      <a:pt x="1975159" y="390638"/>
                      <a:pt x="1988962" y="389680"/>
                      <a:pt x="2008590" y="384733"/>
                    </a:cubicBezTo>
                    <a:cubicBezTo>
                      <a:pt x="2028298" y="379866"/>
                      <a:pt x="2047926" y="397500"/>
                      <a:pt x="2035159" y="400452"/>
                    </a:cubicBezTo>
                    <a:cubicBezTo>
                      <a:pt x="2022394" y="403403"/>
                      <a:pt x="1998776" y="393590"/>
                      <a:pt x="1998776" y="407313"/>
                    </a:cubicBezTo>
                    <a:cubicBezTo>
                      <a:pt x="1998776" y="421037"/>
                      <a:pt x="2020398" y="415213"/>
                      <a:pt x="2034122" y="410265"/>
                    </a:cubicBezTo>
                    <a:cubicBezTo>
                      <a:pt x="2047926" y="405319"/>
                      <a:pt x="2075373" y="433804"/>
                      <a:pt x="2058697" y="448565"/>
                    </a:cubicBezTo>
                    <a:cubicBezTo>
                      <a:pt x="2041942" y="463245"/>
                      <a:pt x="2027181" y="452474"/>
                      <a:pt x="2007553" y="452474"/>
                    </a:cubicBezTo>
                    <a:cubicBezTo>
                      <a:pt x="1987845" y="452474"/>
                      <a:pt x="2010505" y="473138"/>
                      <a:pt x="1983936" y="470187"/>
                    </a:cubicBezTo>
                    <a:cubicBezTo>
                      <a:pt x="1957367" y="467235"/>
                      <a:pt x="1942605" y="461330"/>
                      <a:pt x="1951462" y="475134"/>
                    </a:cubicBezTo>
                    <a:cubicBezTo>
                      <a:pt x="1960318" y="488937"/>
                      <a:pt x="1989840" y="491889"/>
                      <a:pt x="2002606" y="489894"/>
                    </a:cubicBezTo>
                    <a:cubicBezTo>
                      <a:pt x="2015373" y="487900"/>
                      <a:pt x="2007553" y="507528"/>
                      <a:pt x="1996701" y="524284"/>
                    </a:cubicBezTo>
                    <a:cubicBezTo>
                      <a:pt x="1985931" y="541039"/>
                      <a:pt x="1998696" y="554763"/>
                      <a:pt x="2020319" y="560667"/>
                    </a:cubicBezTo>
                    <a:cubicBezTo>
                      <a:pt x="2041942" y="566571"/>
                      <a:pt x="2051756" y="560667"/>
                      <a:pt x="2043937" y="543991"/>
                    </a:cubicBezTo>
                    <a:cubicBezTo>
                      <a:pt x="2036037" y="527316"/>
                      <a:pt x="2025265" y="496836"/>
                      <a:pt x="2043937" y="500745"/>
                    </a:cubicBezTo>
                    <a:cubicBezTo>
                      <a:pt x="2062607" y="504735"/>
                      <a:pt x="2074415" y="501783"/>
                      <a:pt x="2087181" y="483113"/>
                    </a:cubicBezTo>
                    <a:cubicBezTo>
                      <a:pt x="2099948" y="464362"/>
                      <a:pt x="2116703" y="475213"/>
                      <a:pt x="2117661" y="456543"/>
                    </a:cubicBezTo>
                    <a:cubicBezTo>
                      <a:pt x="2118698" y="437872"/>
                      <a:pt x="2109842" y="410346"/>
                      <a:pt x="2098033" y="431969"/>
                    </a:cubicBezTo>
                    <a:cubicBezTo>
                      <a:pt x="2086224" y="453590"/>
                      <a:pt x="2077368" y="460452"/>
                      <a:pt x="2076411" y="447687"/>
                    </a:cubicBezTo>
                    <a:cubicBezTo>
                      <a:pt x="2075373" y="434841"/>
                      <a:pt x="2098990" y="429016"/>
                      <a:pt x="2090134" y="412260"/>
                    </a:cubicBezTo>
                    <a:cubicBezTo>
                      <a:pt x="2081277" y="395584"/>
                      <a:pt x="2113672" y="404441"/>
                      <a:pt x="2091091" y="389680"/>
                    </a:cubicBezTo>
                    <a:cubicBezTo>
                      <a:pt x="2068511" y="374920"/>
                      <a:pt x="2025265" y="376914"/>
                      <a:pt x="2001649" y="358243"/>
                    </a:cubicBezTo>
                    <a:cubicBezTo>
                      <a:pt x="1978031" y="339573"/>
                      <a:pt x="1988882" y="320903"/>
                      <a:pt x="1998696" y="308137"/>
                    </a:cubicBezTo>
                    <a:cubicBezTo>
                      <a:pt x="2008511" y="295370"/>
                      <a:pt x="2003563" y="297365"/>
                      <a:pt x="1990798" y="286514"/>
                    </a:cubicBezTo>
                    <a:cubicBezTo>
                      <a:pt x="1978031" y="275662"/>
                      <a:pt x="1987845" y="242231"/>
                      <a:pt x="1999654" y="238321"/>
                    </a:cubicBezTo>
                    <a:cubicBezTo>
                      <a:pt x="2011463" y="234412"/>
                      <a:pt x="2032127" y="256034"/>
                      <a:pt x="2036037" y="242231"/>
                    </a:cubicBezTo>
                    <a:cubicBezTo>
                      <a:pt x="2040027" y="228427"/>
                      <a:pt x="2015452" y="220608"/>
                      <a:pt x="2022314" y="215662"/>
                    </a:cubicBezTo>
                    <a:cubicBezTo>
                      <a:pt x="2029175" y="210795"/>
                      <a:pt x="2049840" y="211752"/>
                      <a:pt x="2049840" y="190129"/>
                    </a:cubicBezTo>
                    <a:cubicBezTo>
                      <a:pt x="2049840" y="168507"/>
                      <a:pt x="2051756" y="151751"/>
                      <a:pt x="2041942" y="138985"/>
                    </a:cubicBezTo>
                    <a:cubicBezTo>
                      <a:pt x="2032127" y="126219"/>
                      <a:pt x="2022314" y="124223"/>
                      <a:pt x="2025265" y="89835"/>
                    </a:cubicBezTo>
                    <a:cubicBezTo>
                      <a:pt x="2028218" y="55447"/>
                      <a:pt x="2017367" y="42601"/>
                      <a:pt x="2025265" y="38691"/>
                    </a:cubicBezTo>
                    <a:cubicBezTo>
                      <a:pt x="2033085" y="34781"/>
                      <a:pt x="2050798" y="51457"/>
                      <a:pt x="2053750" y="41643"/>
                    </a:cubicBezTo>
                    <a:cubicBezTo>
                      <a:pt x="2056702" y="31749"/>
                      <a:pt x="2034122" y="23930"/>
                      <a:pt x="2041942" y="15073"/>
                    </a:cubicBezTo>
                    <a:cubicBezTo>
                      <a:pt x="2049840" y="6217"/>
                      <a:pt x="2104815" y="-1683"/>
                      <a:pt x="2134336" y="312"/>
                    </a:cubicBezTo>
                    <a:close/>
                    <a:moveTo>
                      <a:pt x="950192" y="588860"/>
                    </a:moveTo>
                    <a:cubicBezTo>
                      <a:pt x="922946" y="588568"/>
                      <a:pt x="871946" y="602796"/>
                      <a:pt x="857884" y="615721"/>
                    </a:cubicBezTo>
                    <a:cubicBezTo>
                      <a:pt x="839134" y="632956"/>
                      <a:pt x="728387" y="644684"/>
                      <a:pt x="740675" y="650109"/>
                    </a:cubicBezTo>
                    <a:cubicBezTo>
                      <a:pt x="779691" y="667264"/>
                      <a:pt x="812564" y="645402"/>
                      <a:pt x="826607" y="636067"/>
                    </a:cubicBezTo>
                    <a:cubicBezTo>
                      <a:pt x="840729" y="626652"/>
                      <a:pt x="882937" y="639976"/>
                      <a:pt x="882139" y="655615"/>
                    </a:cubicBezTo>
                    <a:cubicBezTo>
                      <a:pt x="881342" y="671253"/>
                      <a:pt x="840011" y="654019"/>
                      <a:pt x="833708" y="662637"/>
                    </a:cubicBezTo>
                    <a:cubicBezTo>
                      <a:pt x="827484" y="671253"/>
                      <a:pt x="851660" y="682982"/>
                      <a:pt x="831394" y="690802"/>
                    </a:cubicBezTo>
                    <a:cubicBezTo>
                      <a:pt x="811047" y="698621"/>
                      <a:pt x="821182" y="715058"/>
                      <a:pt x="806340" y="716574"/>
                    </a:cubicBezTo>
                    <a:cubicBezTo>
                      <a:pt x="791500" y="718169"/>
                      <a:pt x="811047" y="732212"/>
                      <a:pt x="825889" y="733009"/>
                    </a:cubicBezTo>
                    <a:cubicBezTo>
                      <a:pt x="840649" y="733808"/>
                      <a:pt x="864905" y="733009"/>
                      <a:pt x="865703" y="719765"/>
                    </a:cubicBezTo>
                    <a:cubicBezTo>
                      <a:pt x="866500" y="706520"/>
                      <a:pt x="903204" y="676759"/>
                      <a:pt x="918044" y="687690"/>
                    </a:cubicBezTo>
                    <a:cubicBezTo>
                      <a:pt x="932964" y="698621"/>
                      <a:pt x="875118" y="740111"/>
                      <a:pt x="886049" y="742425"/>
                    </a:cubicBezTo>
                    <a:cubicBezTo>
                      <a:pt x="896980" y="744819"/>
                      <a:pt x="914932" y="723675"/>
                      <a:pt x="942300" y="717451"/>
                    </a:cubicBezTo>
                    <a:cubicBezTo>
                      <a:pt x="969587" y="711228"/>
                      <a:pt x="968869" y="703409"/>
                      <a:pt x="955544" y="693993"/>
                    </a:cubicBezTo>
                    <a:cubicBezTo>
                      <a:pt x="942300" y="684578"/>
                      <a:pt x="958656" y="671334"/>
                      <a:pt x="985226" y="675962"/>
                    </a:cubicBezTo>
                    <a:cubicBezTo>
                      <a:pt x="1011796" y="680669"/>
                      <a:pt x="1020412" y="675962"/>
                      <a:pt x="1046184" y="643966"/>
                    </a:cubicBezTo>
                    <a:cubicBezTo>
                      <a:pt x="1071956" y="611971"/>
                      <a:pt x="1031263" y="609657"/>
                      <a:pt x="1021929" y="624338"/>
                    </a:cubicBezTo>
                    <a:cubicBezTo>
                      <a:pt x="1012593" y="639179"/>
                      <a:pt x="971901" y="648514"/>
                      <a:pt x="946928" y="634471"/>
                    </a:cubicBezTo>
                    <a:cubicBezTo>
                      <a:pt x="921953" y="620428"/>
                      <a:pt x="973497" y="610216"/>
                      <a:pt x="967273" y="594577"/>
                    </a:cubicBezTo>
                    <a:cubicBezTo>
                      <a:pt x="965717" y="590667"/>
                      <a:pt x="959274" y="588957"/>
                      <a:pt x="950192" y="588860"/>
                    </a:cubicBezTo>
                    <a:close/>
                    <a:moveTo>
                      <a:pt x="1396489" y="888488"/>
                    </a:moveTo>
                    <a:cubicBezTo>
                      <a:pt x="1376650" y="882634"/>
                      <a:pt x="1296310" y="922847"/>
                      <a:pt x="1280602" y="938625"/>
                    </a:cubicBezTo>
                    <a:cubicBezTo>
                      <a:pt x="1262649" y="956577"/>
                      <a:pt x="1230575" y="938625"/>
                      <a:pt x="1212622" y="913571"/>
                    </a:cubicBezTo>
                    <a:cubicBezTo>
                      <a:pt x="1194670" y="888518"/>
                      <a:pt x="1116558" y="898731"/>
                      <a:pt x="1148553" y="914370"/>
                    </a:cubicBezTo>
                    <a:cubicBezTo>
                      <a:pt x="1180548" y="930007"/>
                      <a:pt x="1182143" y="955779"/>
                      <a:pt x="1162595" y="955779"/>
                    </a:cubicBezTo>
                    <a:cubicBezTo>
                      <a:pt x="1143047" y="955779"/>
                      <a:pt x="1130520" y="976844"/>
                      <a:pt x="1127409" y="990168"/>
                    </a:cubicBezTo>
                    <a:cubicBezTo>
                      <a:pt x="1124296" y="1003413"/>
                      <a:pt x="1078418" y="999024"/>
                      <a:pt x="1082089" y="1005009"/>
                    </a:cubicBezTo>
                    <a:cubicBezTo>
                      <a:pt x="1093019" y="1022961"/>
                      <a:pt x="1170334" y="1019850"/>
                      <a:pt x="1202410" y="1017455"/>
                    </a:cubicBezTo>
                    <a:cubicBezTo>
                      <a:pt x="1234405" y="1015142"/>
                      <a:pt x="1213340" y="988573"/>
                      <a:pt x="1239910" y="983865"/>
                    </a:cubicBezTo>
                    <a:cubicBezTo>
                      <a:pt x="1266479" y="979237"/>
                      <a:pt x="1264166" y="986259"/>
                      <a:pt x="1294644" y="959689"/>
                    </a:cubicBezTo>
                    <a:cubicBezTo>
                      <a:pt x="1325124" y="933120"/>
                      <a:pt x="1400923" y="917481"/>
                      <a:pt x="1400923" y="894023"/>
                    </a:cubicBezTo>
                    <a:cubicBezTo>
                      <a:pt x="1400923" y="891101"/>
                      <a:pt x="1399324" y="889325"/>
                      <a:pt x="1396489" y="888488"/>
                    </a:cubicBezTo>
                    <a:close/>
                    <a:moveTo>
                      <a:pt x="1914286" y="1470408"/>
                    </a:moveTo>
                    <a:cubicBezTo>
                      <a:pt x="1896592" y="1466645"/>
                      <a:pt x="1874466" y="1478075"/>
                      <a:pt x="1874466" y="1497224"/>
                    </a:cubicBezTo>
                    <a:cubicBezTo>
                      <a:pt x="1874466" y="1522836"/>
                      <a:pt x="1895131" y="1570070"/>
                      <a:pt x="1941329" y="1595523"/>
                    </a:cubicBezTo>
                    <a:cubicBezTo>
                      <a:pt x="1980664" y="1617226"/>
                      <a:pt x="1957126" y="1676588"/>
                      <a:pt x="1978669" y="1674195"/>
                    </a:cubicBezTo>
                    <a:cubicBezTo>
                      <a:pt x="1996382" y="1672280"/>
                      <a:pt x="1996382" y="1630950"/>
                      <a:pt x="1982579" y="1605338"/>
                    </a:cubicBezTo>
                    <a:cubicBezTo>
                      <a:pt x="1968855" y="1579805"/>
                      <a:pt x="1945238" y="1499139"/>
                      <a:pt x="1929520" y="1479511"/>
                    </a:cubicBezTo>
                    <a:cubicBezTo>
                      <a:pt x="1925590" y="1474604"/>
                      <a:pt x="1920185" y="1471662"/>
                      <a:pt x="1914286" y="1470408"/>
                    </a:cubicBezTo>
                    <a:close/>
                  </a:path>
                </a:pathLst>
              </a:custGeom>
              <a:solidFill>
                <a:srgbClr val="BFBFBF"/>
              </a:solidFill>
              <a:ln cap="flat" cmpd="sng" w="9525">
                <a:solidFill>
                  <a:srgbClr val="F2F2F2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900"/>
                  <a:buFont typeface="Open Sans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FFFFFF"/>
                  </a:solidFill>
                  <a:latin typeface="Proxima Nova Extrabold"/>
                  <a:ea typeface="Proxima Nova Extrabold"/>
                  <a:cs typeface="Proxima Nova Extrabold"/>
                  <a:sym typeface="Proxima Nova Extrabold"/>
                </a:endParaRPr>
              </a:p>
            </p:txBody>
          </p:sp>
          <p:sp>
            <p:nvSpPr>
              <p:cNvPr id="632" name="Google Shape;632;p74"/>
              <p:cNvSpPr/>
              <p:nvPr/>
            </p:nvSpPr>
            <p:spPr>
              <a:xfrm>
                <a:off x="2276073" y="372283"/>
                <a:ext cx="1286407" cy="924991"/>
              </a:xfrm>
              <a:custGeom>
                <a:rect b="b" l="l" r="r" t="t"/>
                <a:pathLst>
                  <a:path extrusionOk="0" h="924991" w="1286407">
                    <a:moveTo>
                      <a:pt x="203901" y="716"/>
                    </a:moveTo>
                    <a:cubicBezTo>
                      <a:pt x="215237" y="2005"/>
                      <a:pt x="222119" y="4953"/>
                      <a:pt x="222119" y="8882"/>
                    </a:cubicBezTo>
                    <a:cubicBezTo>
                      <a:pt x="222119" y="24600"/>
                      <a:pt x="202412" y="20690"/>
                      <a:pt x="176880" y="48217"/>
                    </a:cubicBezTo>
                    <a:cubicBezTo>
                      <a:pt x="151267" y="75745"/>
                      <a:pt x="139538" y="95373"/>
                      <a:pt x="153262" y="111091"/>
                    </a:cubicBezTo>
                    <a:cubicBezTo>
                      <a:pt x="166986" y="126810"/>
                      <a:pt x="153262" y="146437"/>
                      <a:pt x="163076" y="168060"/>
                    </a:cubicBezTo>
                    <a:cubicBezTo>
                      <a:pt x="172890" y="189683"/>
                      <a:pt x="239753" y="223114"/>
                      <a:pt x="237758" y="197582"/>
                    </a:cubicBezTo>
                    <a:cubicBezTo>
                      <a:pt x="235843" y="172049"/>
                      <a:pt x="208316" y="179868"/>
                      <a:pt x="190603" y="164150"/>
                    </a:cubicBezTo>
                    <a:cubicBezTo>
                      <a:pt x="172970" y="148432"/>
                      <a:pt x="226029" y="132713"/>
                      <a:pt x="214220" y="122900"/>
                    </a:cubicBezTo>
                    <a:cubicBezTo>
                      <a:pt x="202491" y="113086"/>
                      <a:pt x="172970" y="85558"/>
                      <a:pt x="200496" y="58032"/>
                    </a:cubicBezTo>
                    <a:cubicBezTo>
                      <a:pt x="227944" y="30504"/>
                      <a:pt x="279088" y="38403"/>
                      <a:pt x="294806" y="20690"/>
                    </a:cubicBezTo>
                    <a:cubicBezTo>
                      <a:pt x="310524" y="2978"/>
                      <a:pt x="369488" y="-8831"/>
                      <a:pt x="381297" y="20690"/>
                    </a:cubicBezTo>
                    <a:cubicBezTo>
                      <a:pt x="393106" y="50132"/>
                      <a:pt x="404914" y="56037"/>
                      <a:pt x="412733" y="73750"/>
                    </a:cubicBezTo>
                    <a:cubicBezTo>
                      <a:pt x="420552" y="91383"/>
                      <a:pt x="395020" y="148432"/>
                      <a:pt x="410739" y="148432"/>
                    </a:cubicBezTo>
                    <a:cubicBezTo>
                      <a:pt x="426537" y="148432"/>
                      <a:pt x="479596" y="103192"/>
                      <a:pt x="483506" y="124815"/>
                    </a:cubicBezTo>
                    <a:cubicBezTo>
                      <a:pt x="487415" y="146437"/>
                      <a:pt x="514942" y="154257"/>
                      <a:pt x="511032" y="134629"/>
                    </a:cubicBezTo>
                    <a:cubicBezTo>
                      <a:pt x="507122" y="115000"/>
                      <a:pt x="538559" y="97287"/>
                      <a:pt x="560182" y="97287"/>
                    </a:cubicBezTo>
                    <a:cubicBezTo>
                      <a:pt x="581805" y="97287"/>
                      <a:pt x="662470" y="105106"/>
                      <a:pt x="654572" y="134629"/>
                    </a:cubicBezTo>
                    <a:cubicBezTo>
                      <a:pt x="646752" y="164070"/>
                      <a:pt x="709625" y="148352"/>
                      <a:pt x="709625" y="166065"/>
                    </a:cubicBezTo>
                    <a:cubicBezTo>
                      <a:pt x="709625" y="183699"/>
                      <a:pt x="750956" y="228938"/>
                      <a:pt x="760769" y="207315"/>
                    </a:cubicBezTo>
                    <a:cubicBezTo>
                      <a:pt x="770663" y="185693"/>
                      <a:pt x="821728" y="187608"/>
                      <a:pt x="827633" y="205321"/>
                    </a:cubicBezTo>
                    <a:cubicBezTo>
                      <a:pt x="833536" y="222954"/>
                      <a:pt x="809920" y="238673"/>
                      <a:pt x="790292" y="240667"/>
                    </a:cubicBezTo>
                    <a:cubicBezTo>
                      <a:pt x="770663" y="242583"/>
                      <a:pt x="790292" y="266200"/>
                      <a:pt x="806010" y="254391"/>
                    </a:cubicBezTo>
                    <a:cubicBezTo>
                      <a:pt x="821728" y="242583"/>
                      <a:pt x="862978" y="226864"/>
                      <a:pt x="862978" y="242583"/>
                    </a:cubicBezTo>
                    <a:cubicBezTo>
                      <a:pt x="862978" y="258301"/>
                      <a:pt x="870798" y="272104"/>
                      <a:pt x="894415" y="264205"/>
                    </a:cubicBezTo>
                    <a:cubicBezTo>
                      <a:pt x="917953" y="256306"/>
                      <a:pt x="973006" y="272104"/>
                      <a:pt x="963193" y="285827"/>
                    </a:cubicBezTo>
                    <a:cubicBezTo>
                      <a:pt x="953299" y="299551"/>
                      <a:pt x="941570" y="321174"/>
                      <a:pt x="955293" y="321174"/>
                    </a:cubicBezTo>
                    <a:cubicBezTo>
                      <a:pt x="969017" y="321174"/>
                      <a:pt x="973006" y="297637"/>
                      <a:pt x="986730" y="305456"/>
                    </a:cubicBezTo>
                    <a:cubicBezTo>
                      <a:pt x="1000534" y="313275"/>
                      <a:pt x="1022156" y="332982"/>
                      <a:pt x="1010348" y="342797"/>
                    </a:cubicBezTo>
                    <a:cubicBezTo>
                      <a:pt x="998619" y="352611"/>
                      <a:pt x="982821" y="346706"/>
                      <a:pt x="984816" y="362424"/>
                    </a:cubicBezTo>
                    <a:cubicBezTo>
                      <a:pt x="986810" y="378143"/>
                      <a:pt x="1045773" y="366334"/>
                      <a:pt x="1035960" y="387957"/>
                    </a:cubicBezTo>
                    <a:cubicBezTo>
                      <a:pt x="1026145" y="409579"/>
                      <a:pt x="978911" y="374153"/>
                      <a:pt x="975001" y="401681"/>
                    </a:cubicBezTo>
                    <a:cubicBezTo>
                      <a:pt x="971092" y="429207"/>
                      <a:pt x="1008432" y="448836"/>
                      <a:pt x="1033965" y="450830"/>
                    </a:cubicBezTo>
                    <a:cubicBezTo>
                      <a:pt x="1059497" y="452825"/>
                      <a:pt x="1092928" y="484262"/>
                      <a:pt x="1112557" y="478357"/>
                    </a:cubicBezTo>
                    <a:cubicBezTo>
                      <a:pt x="1132184" y="472453"/>
                      <a:pt x="1191148" y="505804"/>
                      <a:pt x="1191148" y="519608"/>
                    </a:cubicBezTo>
                    <a:cubicBezTo>
                      <a:pt x="1191148" y="533411"/>
                      <a:pt x="1197052" y="555034"/>
                      <a:pt x="1228488" y="553039"/>
                    </a:cubicBezTo>
                    <a:cubicBezTo>
                      <a:pt x="1260005" y="551045"/>
                      <a:pt x="1303250" y="574661"/>
                      <a:pt x="1279632" y="584476"/>
                    </a:cubicBezTo>
                    <a:cubicBezTo>
                      <a:pt x="1256095" y="594290"/>
                      <a:pt x="1220669" y="619823"/>
                      <a:pt x="1222664" y="641445"/>
                    </a:cubicBezTo>
                    <a:cubicBezTo>
                      <a:pt x="1224579" y="663148"/>
                      <a:pt x="1183328" y="645434"/>
                      <a:pt x="1177424" y="667057"/>
                    </a:cubicBezTo>
                    <a:cubicBezTo>
                      <a:pt x="1171520" y="688680"/>
                      <a:pt x="1167610" y="710303"/>
                      <a:pt x="1130270" y="678866"/>
                    </a:cubicBezTo>
                    <a:cubicBezTo>
                      <a:pt x="1092928" y="647429"/>
                      <a:pt x="1089019" y="617987"/>
                      <a:pt x="1065402" y="615992"/>
                    </a:cubicBezTo>
                    <a:cubicBezTo>
                      <a:pt x="1041863" y="613997"/>
                      <a:pt x="1022156" y="572667"/>
                      <a:pt x="1002448" y="594848"/>
                    </a:cubicBezTo>
                    <a:cubicBezTo>
                      <a:pt x="982741" y="616471"/>
                      <a:pt x="1016172" y="632189"/>
                      <a:pt x="990640" y="643998"/>
                    </a:cubicBezTo>
                    <a:cubicBezTo>
                      <a:pt x="965108" y="655727"/>
                      <a:pt x="1035879" y="710781"/>
                      <a:pt x="1063407" y="710781"/>
                    </a:cubicBezTo>
                    <a:cubicBezTo>
                      <a:pt x="1090934" y="710781"/>
                      <a:pt x="1108647" y="746127"/>
                      <a:pt x="1108647" y="771740"/>
                    </a:cubicBezTo>
                    <a:cubicBezTo>
                      <a:pt x="1108647" y="797352"/>
                      <a:pt x="1159791" y="787458"/>
                      <a:pt x="1132264" y="822884"/>
                    </a:cubicBezTo>
                    <a:cubicBezTo>
                      <a:pt x="1104738" y="858310"/>
                      <a:pt x="1049683" y="844586"/>
                      <a:pt x="1012342" y="815065"/>
                    </a:cubicBezTo>
                    <a:cubicBezTo>
                      <a:pt x="975001" y="785623"/>
                      <a:pt x="915959" y="795437"/>
                      <a:pt x="945480" y="803256"/>
                    </a:cubicBezTo>
                    <a:cubicBezTo>
                      <a:pt x="975001" y="811076"/>
                      <a:pt x="1077210" y="901556"/>
                      <a:pt x="1061492" y="921183"/>
                    </a:cubicBezTo>
                    <a:cubicBezTo>
                      <a:pt x="1047449" y="938657"/>
                      <a:pt x="947474" y="891662"/>
                      <a:pt x="923857" y="868124"/>
                    </a:cubicBezTo>
                    <a:cubicBezTo>
                      <a:pt x="900320" y="844507"/>
                      <a:pt x="837367" y="856315"/>
                      <a:pt x="817739" y="834692"/>
                    </a:cubicBezTo>
                    <a:cubicBezTo>
                      <a:pt x="798111" y="813070"/>
                      <a:pt x="823643" y="781553"/>
                      <a:pt x="792207" y="777643"/>
                    </a:cubicBezTo>
                    <a:cubicBezTo>
                      <a:pt x="760690" y="773654"/>
                      <a:pt x="766595" y="738308"/>
                      <a:pt x="741062" y="732404"/>
                    </a:cubicBezTo>
                    <a:cubicBezTo>
                      <a:pt x="715450" y="726499"/>
                      <a:pt x="678109" y="716685"/>
                      <a:pt x="674199" y="736314"/>
                    </a:cubicBezTo>
                    <a:cubicBezTo>
                      <a:pt x="670290" y="755941"/>
                      <a:pt x="666301" y="746127"/>
                      <a:pt x="630954" y="744133"/>
                    </a:cubicBezTo>
                    <a:cubicBezTo>
                      <a:pt x="595528" y="742217"/>
                      <a:pt x="552283" y="761846"/>
                      <a:pt x="532655" y="740223"/>
                    </a:cubicBezTo>
                    <a:cubicBezTo>
                      <a:pt x="512948" y="718601"/>
                      <a:pt x="536564" y="685169"/>
                      <a:pt x="558187" y="685169"/>
                    </a:cubicBezTo>
                    <a:cubicBezTo>
                      <a:pt x="579810" y="685169"/>
                      <a:pt x="564092" y="655647"/>
                      <a:pt x="617151" y="673360"/>
                    </a:cubicBezTo>
                    <a:cubicBezTo>
                      <a:pt x="670210" y="691073"/>
                      <a:pt x="727259" y="671366"/>
                      <a:pt x="721354" y="651737"/>
                    </a:cubicBezTo>
                    <a:cubicBezTo>
                      <a:pt x="715450" y="632110"/>
                      <a:pt x="676194" y="598679"/>
                      <a:pt x="733163" y="577056"/>
                    </a:cubicBezTo>
                    <a:cubicBezTo>
                      <a:pt x="790132" y="555433"/>
                      <a:pt x="853005" y="602588"/>
                      <a:pt x="845186" y="618306"/>
                    </a:cubicBezTo>
                    <a:cubicBezTo>
                      <a:pt x="837287" y="634024"/>
                      <a:pt x="929682" y="604582"/>
                      <a:pt x="910054" y="586869"/>
                    </a:cubicBezTo>
                    <a:cubicBezTo>
                      <a:pt x="890426" y="569157"/>
                      <a:pt x="866808" y="539715"/>
                      <a:pt x="841276" y="553438"/>
                    </a:cubicBezTo>
                    <a:cubicBezTo>
                      <a:pt x="815664" y="567162"/>
                      <a:pt x="770504" y="571151"/>
                      <a:pt x="768509" y="559343"/>
                    </a:cubicBezTo>
                    <a:cubicBezTo>
                      <a:pt x="766514" y="547534"/>
                      <a:pt x="792127" y="516097"/>
                      <a:pt x="768509" y="482666"/>
                    </a:cubicBezTo>
                    <a:cubicBezTo>
                      <a:pt x="744892" y="449234"/>
                      <a:pt x="725743" y="428728"/>
                      <a:pt x="701646" y="439421"/>
                    </a:cubicBezTo>
                    <a:cubicBezTo>
                      <a:pt x="684014" y="447240"/>
                      <a:pt x="684014" y="394180"/>
                      <a:pt x="660396" y="396175"/>
                    </a:cubicBezTo>
                    <a:cubicBezTo>
                      <a:pt x="636859" y="398090"/>
                      <a:pt x="609331" y="429527"/>
                      <a:pt x="591618" y="415803"/>
                    </a:cubicBezTo>
                    <a:cubicBezTo>
                      <a:pt x="573906" y="401999"/>
                      <a:pt x="636859" y="394180"/>
                      <a:pt x="634864" y="378462"/>
                    </a:cubicBezTo>
                    <a:cubicBezTo>
                      <a:pt x="632949" y="362744"/>
                      <a:pt x="570076" y="347025"/>
                      <a:pt x="568081" y="333222"/>
                    </a:cubicBezTo>
                    <a:cubicBezTo>
                      <a:pt x="566087" y="319418"/>
                      <a:pt x="549490" y="326679"/>
                      <a:pt x="544464" y="311599"/>
                    </a:cubicBezTo>
                    <a:cubicBezTo>
                      <a:pt x="538559" y="293887"/>
                      <a:pt x="509117" y="287982"/>
                      <a:pt x="491404" y="278168"/>
                    </a:cubicBezTo>
                    <a:cubicBezTo>
                      <a:pt x="473691" y="268354"/>
                      <a:pt x="467867" y="293887"/>
                      <a:pt x="481590" y="299790"/>
                    </a:cubicBezTo>
                    <a:cubicBezTo>
                      <a:pt x="495314" y="305695"/>
                      <a:pt x="509117" y="325323"/>
                      <a:pt x="487495" y="327318"/>
                    </a:cubicBezTo>
                    <a:cubicBezTo>
                      <a:pt x="465872" y="329312"/>
                      <a:pt x="393185" y="303781"/>
                      <a:pt x="387281" y="313594"/>
                    </a:cubicBezTo>
                    <a:cubicBezTo>
                      <a:pt x="381377" y="323408"/>
                      <a:pt x="359754" y="335217"/>
                      <a:pt x="342041" y="333222"/>
                    </a:cubicBezTo>
                    <a:cubicBezTo>
                      <a:pt x="324328" y="331307"/>
                      <a:pt x="281082" y="317583"/>
                      <a:pt x="243742" y="315589"/>
                    </a:cubicBezTo>
                    <a:cubicBezTo>
                      <a:pt x="206401" y="313594"/>
                      <a:pt x="168980" y="319499"/>
                      <a:pt x="155257" y="301786"/>
                    </a:cubicBezTo>
                    <a:cubicBezTo>
                      <a:pt x="141454" y="284072"/>
                      <a:pt x="141454" y="284072"/>
                      <a:pt x="110016" y="291971"/>
                    </a:cubicBezTo>
                    <a:cubicBezTo>
                      <a:pt x="78580" y="299871"/>
                      <a:pt x="25521" y="266439"/>
                      <a:pt x="23526" y="248726"/>
                    </a:cubicBezTo>
                    <a:cubicBezTo>
                      <a:pt x="21611" y="231013"/>
                      <a:pt x="64856" y="238912"/>
                      <a:pt x="90389" y="242822"/>
                    </a:cubicBezTo>
                    <a:cubicBezTo>
                      <a:pt x="115921" y="246811"/>
                      <a:pt x="133634" y="233008"/>
                      <a:pt x="100203" y="223193"/>
                    </a:cubicBezTo>
                    <a:cubicBezTo>
                      <a:pt x="66852" y="213300"/>
                      <a:pt x="9803" y="221199"/>
                      <a:pt x="5893" y="205480"/>
                    </a:cubicBezTo>
                    <a:cubicBezTo>
                      <a:pt x="1904" y="189762"/>
                      <a:pt x="-17725" y="111091"/>
                      <a:pt x="47143" y="52127"/>
                    </a:cubicBezTo>
                    <a:cubicBezTo>
                      <a:pt x="95795" y="7905"/>
                      <a:pt x="169893" y="-3151"/>
                      <a:pt x="203901" y="716"/>
                    </a:cubicBezTo>
                    <a:close/>
                  </a:path>
                </a:pathLst>
              </a:custGeom>
              <a:solidFill>
                <a:srgbClr val="BFBFBF"/>
              </a:solidFill>
              <a:ln cap="flat" cmpd="sng" w="9525">
                <a:solidFill>
                  <a:srgbClr val="F2F2F2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900"/>
                  <a:buFont typeface="Open Sans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FFFFFF"/>
                  </a:solidFill>
                  <a:latin typeface="Proxima Nova Extrabold"/>
                  <a:ea typeface="Proxima Nova Extrabold"/>
                  <a:cs typeface="Proxima Nova Extrabold"/>
                  <a:sym typeface="Proxima Nova Extrabold"/>
                </a:endParaRPr>
              </a:p>
            </p:txBody>
          </p:sp>
          <p:sp>
            <p:nvSpPr>
              <p:cNvPr id="633" name="Google Shape;633;p74"/>
              <p:cNvSpPr/>
              <p:nvPr/>
            </p:nvSpPr>
            <p:spPr>
              <a:xfrm>
                <a:off x="2678683" y="373394"/>
                <a:ext cx="202812" cy="94870"/>
              </a:xfrm>
              <a:custGeom>
                <a:rect b="b" l="l" r="r" t="t"/>
                <a:pathLst>
                  <a:path extrusionOk="0" h="94870" w="202812">
                    <a:moveTo>
                      <a:pt x="16960" y="46"/>
                    </a:moveTo>
                    <a:cubicBezTo>
                      <a:pt x="36589" y="-1042"/>
                      <a:pt x="68648" y="17763"/>
                      <a:pt x="90789" y="13275"/>
                    </a:cubicBezTo>
                    <a:cubicBezTo>
                      <a:pt x="120231" y="7370"/>
                      <a:pt x="202812" y="46706"/>
                      <a:pt x="202812" y="68329"/>
                    </a:cubicBezTo>
                    <a:cubicBezTo>
                      <a:pt x="202812" y="91308"/>
                      <a:pt x="124221" y="68329"/>
                      <a:pt x="96693" y="86042"/>
                    </a:cubicBezTo>
                    <a:cubicBezTo>
                      <a:pt x="69167" y="103755"/>
                      <a:pt x="31826" y="93942"/>
                      <a:pt x="29831" y="64419"/>
                    </a:cubicBezTo>
                    <a:cubicBezTo>
                      <a:pt x="27836" y="34898"/>
                      <a:pt x="-9504" y="34898"/>
                      <a:pt x="2304" y="9365"/>
                    </a:cubicBezTo>
                    <a:cubicBezTo>
                      <a:pt x="5256" y="2982"/>
                      <a:pt x="10418" y="409"/>
                      <a:pt x="16960" y="46"/>
                    </a:cubicBezTo>
                    <a:close/>
                  </a:path>
                </a:pathLst>
              </a:custGeom>
              <a:solidFill>
                <a:srgbClr val="BFBFBF"/>
              </a:solidFill>
              <a:ln cap="flat" cmpd="sng" w="9525">
                <a:solidFill>
                  <a:srgbClr val="F2F2F2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900"/>
                  <a:buFont typeface="Open Sans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FFFFFF"/>
                  </a:solidFill>
                  <a:latin typeface="Proxima Nova Extrabold"/>
                  <a:ea typeface="Proxima Nova Extrabold"/>
                  <a:cs typeface="Proxima Nova Extrabold"/>
                  <a:sym typeface="Proxima Nova Extrabold"/>
                </a:endParaRPr>
              </a:p>
            </p:txBody>
          </p:sp>
          <p:sp>
            <p:nvSpPr>
              <p:cNvPr id="634" name="Google Shape;634;p74"/>
              <p:cNvSpPr/>
              <p:nvPr/>
            </p:nvSpPr>
            <p:spPr>
              <a:xfrm>
                <a:off x="984669" y="376782"/>
                <a:ext cx="805932" cy="430458"/>
              </a:xfrm>
              <a:custGeom>
                <a:rect b="b" l="l" r="r" t="t"/>
                <a:pathLst>
                  <a:path extrusionOk="0" h="430458" w="805932">
                    <a:moveTo>
                      <a:pt x="597739" y="160"/>
                    </a:moveTo>
                    <a:cubicBezTo>
                      <a:pt x="607966" y="-426"/>
                      <a:pt x="618159" y="551"/>
                      <a:pt x="626996" y="3982"/>
                    </a:cubicBezTo>
                    <a:cubicBezTo>
                      <a:pt x="662341" y="17786"/>
                      <a:pt x="640719" y="47228"/>
                      <a:pt x="621091" y="66936"/>
                    </a:cubicBezTo>
                    <a:cubicBezTo>
                      <a:pt x="601464" y="86564"/>
                      <a:pt x="611278" y="145527"/>
                      <a:pt x="638804" y="167150"/>
                    </a:cubicBezTo>
                    <a:cubicBezTo>
                      <a:pt x="666332" y="188773"/>
                      <a:pt x="619177" y="202497"/>
                      <a:pt x="656517" y="230024"/>
                    </a:cubicBezTo>
                    <a:cubicBezTo>
                      <a:pt x="693858" y="257551"/>
                      <a:pt x="703672" y="249731"/>
                      <a:pt x="727290" y="265449"/>
                    </a:cubicBezTo>
                    <a:cubicBezTo>
                      <a:pt x="750827" y="281168"/>
                      <a:pt x="807876" y="294891"/>
                      <a:pt x="805881" y="324414"/>
                    </a:cubicBezTo>
                    <a:cubicBezTo>
                      <a:pt x="803886" y="353935"/>
                      <a:pt x="754737" y="312685"/>
                      <a:pt x="742928" y="326408"/>
                    </a:cubicBezTo>
                    <a:cubicBezTo>
                      <a:pt x="731200" y="340211"/>
                      <a:pt x="695774" y="346116"/>
                      <a:pt x="699763" y="355691"/>
                    </a:cubicBezTo>
                    <a:cubicBezTo>
                      <a:pt x="703752" y="365504"/>
                      <a:pt x="717476" y="377314"/>
                      <a:pt x="733194" y="357685"/>
                    </a:cubicBezTo>
                    <a:cubicBezTo>
                      <a:pt x="748992" y="338057"/>
                      <a:pt x="794152" y="381303"/>
                      <a:pt x="762715" y="397021"/>
                    </a:cubicBezTo>
                    <a:cubicBezTo>
                      <a:pt x="731279" y="412739"/>
                      <a:pt x="648219" y="420079"/>
                      <a:pt x="623166" y="395027"/>
                    </a:cubicBezTo>
                    <a:cubicBezTo>
                      <a:pt x="613272" y="385212"/>
                      <a:pt x="570027" y="387206"/>
                      <a:pt x="566117" y="375398"/>
                    </a:cubicBezTo>
                    <a:cubicBezTo>
                      <a:pt x="562207" y="363590"/>
                      <a:pt x="548404" y="349786"/>
                      <a:pt x="532686" y="373404"/>
                    </a:cubicBezTo>
                    <a:cubicBezTo>
                      <a:pt x="516968" y="397021"/>
                      <a:pt x="501250" y="402926"/>
                      <a:pt x="467818" y="400930"/>
                    </a:cubicBezTo>
                    <a:cubicBezTo>
                      <a:pt x="434387" y="398935"/>
                      <a:pt x="402950" y="432368"/>
                      <a:pt x="334173" y="430373"/>
                    </a:cubicBezTo>
                    <a:cubicBezTo>
                      <a:pt x="265395" y="428377"/>
                      <a:pt x="235874" y="420558"/>
                      <a:pt x="237868" y="387127"/>
                    </a:cubicBezTo>
                    <a:cubicBezTo>
                      <a:pt x="239863" y="353696"/>
                      <a:pt x="186803" y="389122"/>
                      <a:pt x="135659" y="365504"/>
                    </a:cubicBezTo>
                    <a:cubicBezTo>
                      <a:pt x="84515" y="341967"/>
                      <a:pt x="79090" y="341807"/>
                      <a:pt x="74701" y="324254"/>
                    </a:cubicBezTo>
                    <a:cubicBezTo>
                      <a:pt x="70791" y="308455"/>
                      <a:pt x="155288" y="292737"/>
                      <a:pt x="204437" y="294732"/>
                    </a:cubicBezTo>
                    <a:cubicBezTo>
                      <a:pt x="253587" y="296726"/>
                      <a:pt x="318454" y="300636"/>
                      <a:pt x="318454" y="286913"/>
                    </a:cubicBezTo>
                    <a:cubicBezTo>
                      <a:pt x="318454" y="273189"/>
                      <a:pt x="222150" y="255476"/>
                      <a:pt x="167096" y="265290"/>
                    </a:cubicBezTo>
                    <a:cubicBezTo>
                      <a:pt x="112042" y="275104"/>
                      <a:pt x="37360" y="261381"/>
                      <a:pt x="37360" y="237763"/>
                    </a:cubicBezTo>
                    <a:cubicBezTo>
                      <a:pt x="37360" y="214146"/>
                      <a:pt x="173001" y="206246"/>
                      <a:pt x="153372" y="192524"/>
                    </a:cubicBezTo>
                    <a:cubicBezTo>
                      <a:pt x="133745" y="178720"/>
                      <a:pt x="62973" y="210156"/>
                      <a:pt x="49168" y="206246"/>
                    </a:cubicBezTo>
                    <a:cubicBezTo>
                      <a:pt x="34010" y="201939"/>
                      <a:pt x="53078" y="184624"/>
                      <a:pt x="31456" y="184624"/>
                    </a:cubicBezTo>
                    <a:cubicBezTo>
                      <a:pt x="9834" y="184624"/>
                      <a:pt x="-13784" y="166911"/>
                      <a:pt x="9834" y="147283"/>
                    </a:cubicBezTo>
                    <a:cubicBezTo>
                      <a:pt x="33371" y="127655"/>
                      <a:pt x="31456" y="117841"/>
                      <a:pt x="23557" y="115847"/>
                    </a:cubicBezTo>
                    <a:cubicBezTo>
                      <a:pt x="15658" y="113931"/>
                      <a:pt x="43184" y="90314"/>
                      <a:pt x="104143" y="68692"/>
                    </a:cubicBezTo>
                    <a:cubicBezTo>
                      <a:pt x="165022" y="47069"/>
                      <a:pt x="202442" y="21537"/>
                      <a:pt x="216166" y="43159"/>
                    </a:cubicBezTo>
                    <a:cubicBezTo>
                      <a:pt x="229890" y="64782"/>
                      <a:pt x="245608" y="86405"/>
                      <a:pt x="208267" y="94304"/>
                    </a:cubicBezTo>
                    <a:cubicBezTo>
                      <a:pt x="170925" y="102123"/>
                      <a:pt x="229890" y="117841"/>
                      <a:pt x="241698" y="108028"/>
                    </a:cubicBezTo>
                    <a:cubicBezTo>
                      <a:pt x="253507" y="98213"/>
                      <a:pt x="231884" y="70686"/>
                      <a:pt x="271220" y="66776"/>
                    </a:cubicBezTo>
                    <a:cubicBezTo>
                      <a:pt x="310555" y="62867"/>
                      <a:pt x="345902" y="82495"/>
                      <a:pt x="341992" y="100208"/>
                    </a:cubicBezTo>
                    <a:cubicBezTo>
                      <a:pt x="338002" y="117920"/>
                      <a:pt x="334093" y="129730"/>
                      <a:pt x="355715" y="112017"/>
                    </a:cubicBezTo>
                    <a:cubicBezTo>
                      <a:pt x="377418" y="94383"/>
                      <a:pt x="400956" y="129730"/>
                      <a:pt x="406859" y="108107"/>
                    </a:cubicBezTo>
                    <a:cubicBezTo>
                      <a:pt x="412764" y="86484"/>
                      <a:pt x="369519" y="86484"/>
                      <a:pt x="373428" y="70766"/>
                    </a:cubicBezTo>
                    <a:cubicBezTo>
                      <a:pt x="377418" y="55047"/>
                      <a:pt x="440291" y="80580"/>
                      <a:pt x="456009" y="102202"/>
                    </a:cubicBezTo>
                    <a:cubicBezTo>
                      <a:pt x="471727" y="123825"/>
                      <a:pt x="473722" y="182789"/>
                      <a:pt x="489440" y="178879"/>
                    </a:cubicBezTo>
                    <a:cubicBezTo>
                      <a:pt x="505158" y="174890"/>
                      <a:pt x="528776" y="174890"/>
                      <a:pt x="516968" y="155262"/>
                    </a:cubicBezTo>
                    <a:cubicBezTo>
                      <a:pt x="505158" y="135633"/>
                      <a:pt x="473722" y="66857"/>
                      <a:pt x="487446" y="47148"/>
                    </a:cubicBezTo>
                    <a:cubicBezTo>
                      <a:pt x="501169" y="27521"/>
                      <a:pt x="518882" y="56963"/>
                      <a:pt x="534600" y="47148"/>
                    </a:cubicBezTo>
                    <a:cubicBezTo>
                      <a:pt x="550319" y="37334"/>
                      <a:pt x="595559" y="82575"/>
                      <a:pt x="595559" y="70766"/>
                    </a:cubicBezTo>
                    <a:cubicBezTo>
                      <a:pt x="595559" y="59037"/>
                      <a:pt x="546410" y="31510"/>
                      <a:pt x="540505" y="23611"/>
                    </a:cubicBezTo>
                    <a:cubicBezTo>
                      <a:pt x="536076" y="17747"/>
                      <a:pt x="567059" y="1918"/>
                      <a:pt x="597739" y="160"/>
                    </a:cubicBezTo>
                    <a:close/>
                  </a:path>
                </a:pathLst>
              </a:custGeom>
              <a:solidFill>
                <a:srgbClr val="BFBFBF"/>
              </a:solidFill>
              <a:ln cap="flat" cmpd="sng" w="9525">
                <a:solidFill>
                  <a:srgbClr val="F2F2F2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900"/>
                  <a:buFont typeface="Open Sans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FFFFFF"/>
                  </a:solidFill>
                  <a:latin typeface="Proxima Nova Extrabold"/>
                  <a:ea typeface="Proxima Nova Extrabold"/>
                  <a:cs typeface="Proxima Nova Extrabold"/>
                  <a:sym typeface="Proxima Nova Extrabold"/>
                </a:endParaRPr>
              </a:p>
            </p:txBody>
          </p:sp>
          <p:sp>
            <p:nvSpPr>
              <p:cNvPr id="635" name="Google Shape;635;p74"/>
              <p:cNvSpPr/>
              <p:nvPr/>
            </p:nvSpPr>
            <p:spPr>
              <a:xfrm>
                <a:off x="2830811" y="820540"/>
                <a:ext cx="112735" cy="86401"/>
              </a:xfrm>
              <a:custGeom>
                <a:rect b="b" l="l" r="r" t="t"/>
                <a:pathLst>
                  <a:path extrusionOk="0" h="86401" w="112735">
                    <a:moveTo>
                      <a:pt x="44859" y="658"/>
                    </a:moveTo>
                    <a:cubicBezTo>
                      <a:pt x="66482" y="-1337"/>
                      <a:pt x="92014" y="658"/>
                      <a:pt x="101829" y="14382"/>
                    </a:cubicBezTo>
                    <a:cubicBezTo>
                      <a:pt x="115154" y="33053"/>
                      <a:pt x="119542" y="69436"/>
                      <a:pt x="95924" y="73346"/>
                    </a:cubicBezTo>
                    <a:cubicBezTo>
                      <a:pt x="72306" y="77255"/>
                      <a:pt x="25152" y="102867"/>
                      <a:pt x="5524" y="69436"/>
                    </a:cubicBezTo>
                    <a:cubicBezTo>
                      <a:pt x="-14104" y="36005"/>
                      <a:pt x="23237" y="2653"/>
                      <a:pt x="44859" y="658"/>
                    </a:cubicBezTo>
                    <a:close/>
                  </a:path>
                </a:pathLst>
              </a:custGeom>
              <a:solidFill>
                <a:srgbClr val="BFBFBF"/>
              </a:solidFill>
              <a:ln cap="flat" cmpd="sng" w="9525">
                <a:solidFill>
                  <a:srgbClr val="F2F2F2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900"/>
                  <a:buFont typeface="Open Sans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FFFFFF"/>
                  </a:solidFill>
                  <a:latin typeface="Proxima Nova Extrabold"/>
                  <a:ea typeface="Proxima Nova Extrabold"/>
                  <a:cs typeface="Proxima Nova Extrabold"/>
                  <a:sym typeface="Proxima Nova Extrabold"/>
                </a:endParaRPr>
              </a:p>
            </p:txBody>
          </p:sp>
          <p:sp>
            <p:nvSpPr>
              <p:cNvPr id="636" name="Google Shape;636;p74"/>
              <p:cNvSpPr/>
              <p:nvPr/>
            </p:nvSpPr>
            <p:spPr>
              <a:xfrm>
                <a:off x="2397438" y="1008954"/>
                <a:ext cx="301422" cy="193574"/>
              </a:xfrm>
              <a:custGeom>
                <a:rect b="b" l="l" r="r" t="t"/>
                <a:pathLst>
                  <a:path extrusionOk="0" h="193574" w="301422">
                    <a:moveTo>
                      <a:pt x="91361" y="423"/>
                    </a:moveTo>
                    <a:cubicBezTo>
                      <a:pt x="95813" y="1532"/>
                      <a:pt x="98760" y="4853"/>
                      <a:pt x="98760" y="10757"/>
                    </a:cubicBezTo>
                    <a:cubicBezTo>
                      <a:pt x="98760" y="34295"/>
                      <a:pt x="132191" y="40200"/>
                      <a:pt x="153814" y="52008"/>
                    </a:cubicBezTo>
                    <a:cubicBezTo>
                      <a:pt x="175436" y="63816"/>
                      <a:pt x="244213" y="81529"/>
                      <a:pt x="240303" y="103152"/>
                    </a:cubicBezTo>
                    <a:cubicBezTo>
                      <a:pt x="236395" y="124775"/>
                      <a:pt x="305172" y="132674"/>
                      <a:pt x="301262" y="152302"/>
                    </a:cubicBezTo>
                    <a:cubicBezTo>
                      <a:pt x="297352" y="171930"/>
                      <a:pt x="238389" y="170015"/>
                      <a:pt x="210782" y="150228"/>
                    </a:cubicBezTo>
                    <a:cubicBezTo>
                      <a:pt x="183335" y="130599"/>
                      <a:pt x="163627" y="136504"/>
                      <a:pt x="153814" y="152222"/>
                    </a:cubicBezTo>
                    <a:cubicBezTo>
                      <a:pt x="143999" y="167941"/>
                      <a:pt x="102749" y="195467"/>
                      <a:pt x="79131" y="193472"/>
                    </a:cubicBezTo>
                    <a:cubicBezTo>
                      <a:pt x="49131" y="190999"/>
                      <a:pt x="79131" y="158126"/>
                      <a:pt x="55515" y="158126"/>
                    </a:cubicBezTo>
                    <a:cubicBezTo>
                      <a:pt x="31897" y="158126"/>
                      <a:pt x="6365" y="177835"/>
                      <a:pt x="461" y="160122"/>
                    </a:cubicBezTo>
                    <a:cubicBezTo>
                      <a:pt x="-5444" y="142488"/>
                      <a:pt x="47615" y="134589"/>
                      <a:pt x="37802" y="101157"/>
                    </a:cubicBezTo>
                    <a:cubicBezTo>
                      <a:pt x="27987" y="67726"/>
                      <a:pt x="47615" y="75625"/>
                      <a:pt x="49610" y="40200"/>
                    </a:cubicBezTo>
                    <a:cubicBezTo>
                      <a:pt x="51106" y="13690"/>
                      <a:pt x="78005" y="-2901"/>
                      <a:pt x="91361" y="423"/>
                    </a:cubicBezTo>
                    <a:close/>
                  </a:path>
                </a:pathLst>
              </a:custGeom>
              <a:solidFill>
                <a:srgbClr val="BFBFBF"/>
              </a:solidFill>
              <a:ln cap="flat" cmpd="sng" w="9525">
                <a:solidFill>
                  <a:srgbClr val="F2F2F2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900"/>
                  <a:buFont typeface="Open Sans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FFFFFF"/>
                  </a:solidFill>
                  <a:latin typeface="Proxima Nova Extrabold"/>
                  <a:ea typeface="Proxima Nova Extrabold"/>
                  <a:cs typeface="Proxima Nova Extrabold"/>
                  <a:sym typeface="Proxima Nova Extrabold"/>
                </a:endParaRPr>
              </a:p>
            </p:txBody>
          </p:sp>
          <p:sp>
            <p:nvSpPr>
              <p:cNvPr id="637" name="Google Shape;637;p74"/>
              <p:cNvSpPr/>
              <p:nvPr/>
            </p:nvSpPr>
            <p:spPr>
              <a:xfrm>
                <a:off x="2549118" y="1216730"/>
                <a:ext cx="82948" cy="56939"/>
              </a:xfrm>
              <a:custGeom>
                <a:rect b="b" l="l" r="r" t="t"/>
                <a:pathLst>
                  <a:path extrusionOk="0" h="56939" w="82948">
                    <a:moveTo>
                      <a:pt x="76831" y="115"/>
                    </a:moveTo>
                    <a:cubicBezTo>
                      <a:pt x="80104" y="449"/>
                      <a:pt x="82231" y="1526"/>
                      <a:pt x="82720" y="3491"/>
                    </a:cubicBezTo>
                    <a:cubicBezTo>
                      <a:pt x="86629" y="19209"/>
                      <a:pt x="39474" y="72269"/>
                      <a:pt x="8037" y="52640"/>
                    </a:cubicBezTo>
                    <a:cubicBezTo>
                      <a:pt x="-25194" y="31835"/>
                      <a:pt x="53915" y="-2226"/>
                      <a:pt x="76831" y="115"/>
                    </a:cubicBezTo>
                    <a:close/>
                  </a:path>
                </a:pathLst>
              </a:custGeom>
              <a:solidFill>
                <a:srgbClr val="BFBFBF"/>
              </a:solidFill>
              <a:ln cap="flat" cmpd="sng" w="9525">
                <a:solidFill>
                  <a:srgbClr val="F2F2F2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900"/>
                  <a:buFont typeface="Open Sans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FFFFFF"/>
                  </a:solidFill>
                  <a:latin typeface="Proxima Nova Extrabold"/>
                  <a:ea typeface="Proxima Nova Extrabold"/>
                  <a:cs typeface="Proxima Nova Extrabold"/>
                  <a:sym typeface="Proxima Nova Extrabold"/>
                </a:endParaRPr>
              </a:p>
            </p:txBody>
          </p:sp>
          <p:sp>
            <p:nvSpPr>
              <p:cNvPr id="638" name="Google Shape;638;p74"/>
              <p:cNvSpPr/>
              <p:nvPr/>
            </p:nvSpPr>
            <p:spPr>
              <a:xfrm>
                <a:off x="2711807" y="1263405"/>
                <a:ext cx="41560" cy="49340"/>
              </a:xfrm>
              <a:custGeom>
                <a:rect b="b" l="l" r="r" t="t"/>
                <a:pathLst>
                  <a:path extrusionOk="0" h="49340" w="41560">
                    <a:moveTo>
                      <a:pt x="24234" y="60"/>
                    </a:moveTo>
                    <a:cubicBezTo>
                      <a:pt x="59580" y="-1935"/>
                      <a:pt x="32133" y="47215"/>
                      <a:pt x="18330" y="49209"/>
                    </a:cubicBezTo>
                    <a:cubicBezTo>
                      <a:pt x="-3054" y="52241"/>
                      <a:pt x="-11112" y="1975"/>
                      <a:pt x="24234" y="60"/>
                    </a:cubicBezTo>
                    <a:close/>
                  </a:path>
                </a:pathLst>
              </a:custGeom>
              <a:solidFill>
                <a:srgbClr val="BFBFBF"/>
              </a:solidFill>
              <a:ln cap="flat" cmpd="sng" w="9525">
                <a:solidFill>
                  <a:srgbClr val="F2F2F2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900"/>
                  <a:buFont typeface="Open Sans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FFFFFF"/>
                  </a:solidFill>
                  <a:latin typeface="Proxima Nova Extrabold"/>
                  <a:ea typeface="Proxima Nova Extrabold"/>
                  <a:cs typeface="Proxima Nova Extrabold"/>
                  <a:sym typeface="Proxima Nova Extrabold"/>
                </a:endParaRPr>
              </a:p>
            </p:txBody>
          </p:sp>
        </p:grpSp>
        <p:grpSp>
          <p:nvGrpSpPr>
            <p:cNvPr id="639" name="Google Shape;639;p74"/>
            <p:cNvGrpSpPr/>
            <p:nvPr/>
          </p:nvGrpSpPr>
          <p:grpSpPr>
            <a:xfrm>
              <a:off x="733101" y="2072856"/>
              <a:ext cx="2638498" cy="2091333"/>
              <a:chOff x="733101" y="2072856"/>
              <a:chExt cx="2638498" cy="2091333"/>
            </a:xfrm>
          </p:grpSpPr>
          <p:sp>
            <p:nvSpPr>
              <p:cNvPr id="640" name="Google Shape;640;p74"/>
              <p:cNvSpPr/>
              <p:nvPr/>
            </p:nvSpPr>
            <p:spPr>
              <a:xfrm>
                <a:off x="2271144" y="3828202"/>
                <a:ext cx="111703" cy="63830"/>
              </a:xfrm>
              <a:custGeom>
                <a:rect b="b" l="l" r="r" t="t"/>
                <a:pathLst>
                  <a:path extrusionOk="0" h="61153" w="107018">
                    <a:moveTo>
                      <a:pt x="102355" y="26678"/>
                    </a:moveTo>
                    <a:cubicBezTo>
                      <a:pt x="95093" y="16664"/>
                      <a:pt x="75983" y="28437"/>
                      <a:pt x="55955" y="14830"/>
                    </a:cubicBezTo>
                    <a:cubicBezTo>
                      <a:pt x="50681" y="11237"/>
                      <a:pt x="44183" y="8256"/>
                      <a:pt x="37456" y="5733"/>
                    </a:cubicBezTo>
                    <a:cubicBezTo>
                      <a:pt x="36998" y="6039"/>
                      <a:pt x="36539" y="6421"/>
                      <a:pt x="35927" y="6650"/>
                    </a:cubicBezTo>
                    <a:cubicBezTo>
                      <a:pt x="31647" y="7874"/>
                      <a:pt x="18499" y="19722"/>
                      <a:pt x="5733" y="31800"/>
                    </a:cubicBezTo>
                    <a:cubicBezTo>
                      <a:pt x="20104" y="43113"/>
                      <a:pt x="73613" y="59931"/>
                      <a:pt x="88213" y="59931"/>
                    </a:cubicBezTo>
                    <a:cubicBezTo>
                      <a:pt x="95093" y="59931"/>
                      <a:pt x="98762" y="56796"/>
                      <a:pt x="101897" y="54273"/>
                    </a:cubicBezTo>
                    <a:cubicBezTo>
                      <a:pt x="104037" y="41202"/>
                      <a:pt x="104801" y="30042"/>
                      <a:pt x="102355" y="26678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12700">
                <a:solidFill>
                  <a:srgbClr val="F2F2F2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900"/>
                  <a:buFont typeface="Open Sans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FFFFFF"/>
                  </a:solidFill>
                  <a:latin typeface="Proxima Nova Extrabold"/>
                  <a:ea typeface="Proxima Nova Extrabold"/>
                  <a:cs typeface="Proxima Nova Extrabold"/>
                  <a:sym typeface="Proxima Nova Extrabold"/>
                </a:endParaRPr>
              </a:p>
            </p:txBody>
          </p:sp>
          <p:sp>
            <p:nvSpPr>
              <p:cNvPr id="641" name="Google Shape;641;p74"/>
              <p:cNvSpPr/>
              <p:nvPr/>
            </p:nvSpPr>
            <p:spPr>
              <a:xfrm>
                <a:off x="2304336" y="3753012"/>
                <a:ext cx="279259" cy="151598"/>
              </a:xfrm>
              <a:custGeom>
                <a:rect b="b" l="l" r="r" t="t"/>
                <a:pathLst>
                  <a:path extrusionOk="0" h="145239" w="267545">
                    <a:moveTo>
                      <a:pt x="115121" y="126921"/>
                    </a:moveTo>
                    <a:cubicBezTo>
                      <a:pt x="116956" y="123328"/>
                      <a:pt x="104190" y="102383"/>
                      <a:pt x="128728" y="100548"/>
                    </a:cubicBezTo>
                    <a:cubicBezTo>
                      <a:pt x="153266" y="98790"/>
                      <a:pt x="171459" y="96039"/>
                      <a:pt x="175128" y="80597"/>
                    </a:cubicBezTo>
                    <a:cubicBezTo>
                      <a:pt x="178797" y="65156"/>
                      <a:pt x="207845" y="72418"/>
                      <a:pt x="216024" y="71501"/>
                    </a:cubicBezTo>
                    <a:cubicBezTo>
                      <a:pt x="222751" y="70736"/>
                      <a:pt x="244460" y="50785"/>
                      <a:pt x="265635" y="51549"/>
                    </a:cubicBezTo>
                    <a:cubicBezTo>
                      <a:pt x="265941" y="30834"/>
                      <a:pt x="237887" y="37560"/>
                      <a:pt x="218470" y="18144"/>
                    </a:cubicBezTo>
                    <a:cubicBezTo>
                      <a:pt x="197755" y="-2571"/>
                      <a:pt x="152578" y="6831"/>
                      <a:pt x="128040" y="16310"/>
                    </a:cubicBezTo>
                    <a:cubicBezTo>
                      <a:pt x="103579" y="25712"/>
                      <a:pt x="75295" y="5913"/>
                      <a:pt x="48923" y="20973"/>
                    </a:cubicBezTo>
                    <a:cubicBezTo>
                      <a:pt x="48617" y="21126"/>
                      <a:pt x="48311" y="21278"/>
                      <a:pt x="48005" y="21431"/>
                    </a:cubicBezTo>
                    <a:cubicBezTo>
                      <a:pt x="42272" y="28693"/>
                      <a:pt x="34322" y="37637"/>
                      <a:pt x="25073" y="45128"/>
                    </a:cubicBezTo>
                    <a:cubicBezTo>
                      <a:pt x="7339" y="59499"/>
                      <a:pt x="12231" y="73794"/>
                      <a:pt x="5733" y="77845"/>
                    </a:cubicBezTo>
                    <a:cubicBezTo>
                      <a:pt x="12460" y="80368"/>
                      <a:pt x="18958" y="83349"/>
                      <a:pt x="24232" y="86942"/>
                    </a:cubicBezTo>
                    <a:cubicBezTo>
                      <a:pt x="44260" y="100548"/>
                      <a:pt x="63294" y="88777"/>
                      <a:pt x="70632" y="98790"/>
                    </a:cubicBezTo>
                    <a:cubicBezTo>
                      <a:pt x="73078" y="102154"/>
                      <a:pt x="72314" y="113238"/>
                      <a:pt x="70250" y="126462"/>
                    </a:cubicBezTo>
                    <a:cubicBezTo>
                      <a:pt x="73919" y="123481"/>
                      <a:pt x="76747" y="121341"/>
                      <a:pt x="82939" y="126462"/>
                    </a:cubicBezTo>
                    <a:cubicBezTo>
                      <a:pt x="88443" y="131049"/>
                      <a:pt x="87449" y="136782"/>
                      <a:pt x="86761" y="142439"/>
                    </a:cubicBezTo>
                    <a:lnTo>
                      <a:pt x="102508" y="138769"/>
                    </a:lnTo>
                    <a:cubicBezTo>
                      <a:pt x="102355" y="138693"/>
                      <a:pt x="113287" y="130514"/>
                      <a:pt x="115121" y="126921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12700">
                <a:solidFill>
                  <a:srgbClr val="F2F2F2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900"/>
                  <a:buFont typeface="Open Sans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FFFFFF"/>
                  </a:solidFill>
                  <a:latin typeface="Proxima Nova Extrabold"/>
                  <a:ea typeface="Proxima Nova Extrabold"/>
                  <a:cs typeface="Proxima Nova Extrabold"/>
                  <a:sym typeface="Proxima Nova Extrabold"/>
                </a:endParaRPr>
              </a:p>
            </p:txBody>
          </p:sp>
          <p:sp>
            <p:nvSpPr>
              <p:cNvPr id="642" name="Google Shape;642;p74"/>
              <p:cNvSpPr/>
              <p:nvPr/>
            </p:nvSpPr>
            <p:spPr>
              <a:xfrm>
                <a:off x="2159360" y="3671657"/>
                <a:ext cx="199471" cy="191492"/>
              </a:xfrm>
              <a:custGeom>
                <a:rect b="b" l="l" r="r" t="t"/>
                <a:pathLst>
                  <a:path extrusionOk="0" h="183460" w="191104">
                    <a:moveTo>
                      <a:pt x="163967" y="122995"/>
                    </a:moveTo>
                    <a:cubicBezTo>
                      <a:pt x="173217" y="115503"/>
                      <a:pt x="181090" y="106560"/>
                      <a:pt x="186900" y="99298"/>
                    </a:cubicBezTo>
                    <a:cubicBezTo>
                      <a:pt x="172147" y="107324"/>
                      <a:pt x="167636" y="99680"/>
                      <a:pt x="169777" y="89284"/>
                    </a:cubicBezTo>
                    <a:lnTo>
                      <a:pt x="148526" y="92112"/>
                    </a:lnTo>
                    <a:lnTo>
                      <a:pt x="150743" y="6345"/>
                    </a:lnTo>
                    <a:cubicBezTo>
                      <a:pt x="133620" y="7033"/>
                      <a:pt x="85615" y="5733"/>
                      <a:pt x="79499" y="5733"/>
                    </a:cubicBezTo>
                    <a:cubicBezTo>
                      <a:pt x="72237" y="5733"/>
                      <a:pt x="70403" y="34857"/>
                      <a:pt x="65893" y="37533"/>
                    </a:cubicBezTo>
                    <a:cubicBezTo>
                      <a:pt x="61383" y="40285"/>
                      <a:pt x="101362" y="66657"/>
                      <a:pt x="96775" y="78429"/>
                    </a:cubicBezTo>
                    <a:cubicBezTo>
                      <a:pt x="92265" y="90278"/>
                      <a:pt x="44948" y="83856"/>
                      <a:pt x="40438" y="84774"/>
                    </a:cubicBezTo>
                    <a:cubicBezTo>
                      <a:pt x="38297" y="85233"/>
                      <a:pt x="22321" y="106789"/>
                      <a:pt x="5733" y="130639"/>
                    </a:cubicBezTo>
                    <a:cubicBezTo>
                      <a:pt x="24461" y="147304"/>
                      <a:pt x="43266" y="164655"/>
                      <a:pt x="52286" y="170389"/>
                    </a:cubicBezTo>
                    <a:cubicBezTo>
                      <a:pt x="70173" y="181702"/>
                      <a:pt x="99374" y="169395"/>
                      <a:pt x="111605" y="180709"/>
                    </a:cubicBezTo>
                    <a:cubicBezTo>
                      <a:pt x="111987" y="181014"/>
                      <a:pt x="112522" y="181396"/>
                      <a:pt x="112981" y="181779"/>
                    </a:cubicBezTo>
                    <a:cubicBezTo>
                      <a:pt x="125746" y="169701"/>
                      <a:pt x="138894" y="157853"/>
                      <a:pt x="143175" y="156629"/>
                    </a:cubicBezTo>
                    <a:cubicBezTo>
                      <a:pt x="152195" y="153954"/>
                      <a:pt x="144933" y="138513"/>
                      <a:pt x="163967" y="122995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12700">
                <a:solidFill>
                  <a:srgbClr val="F2F2F2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900"/>
                  <a:buFont typeface="Open Sans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FFFFFF"/>
                  </a:solidFill>
                  <a:latin typeface="Proxima Nova Extrabold"/>
                  <a:ea typeface="Proxima Nova Extrabold"/>
                  <a:cs typeface="Proxima Nova Extrabold"/>
                  <a:sym typeface="Proxima Nova Extrabold"/>
                </a:endParaRPr>
              </a:p>
            </p:txBody>
          </p:sp>
          <p:sp>
            <p:nvSpPr>
              <p:cNvPr id="643" name="Google Shape;643;p74"/>
              <p:cNvSpPr/>
              <p:nvPr/>
            </p:nvSpPr>
            <p:spPr>
              <a:xfrm>
                <a:off x="2308405" y="3644111"/>
                <a:ext cx="63830" cy="127662"/>
              </a:xfrm>
              <a:custGeom>
                <a:rect b="b" l="l" r="r" t="t"/>
                <a:pathLst>
                  <a:path extrusionOk="0" h="122306" w="61153">
                    <a:moveTo>
                      <a:pt x="13912" y="32123"/>
                    </a:moveTo>
                    <a:cubicBezTo>
                      <a:pt x="13377" y="32428"/>
                      <a:pt x="11084" y="32581"/>
                      <a:pt x="7950" y="32735"/>
                    </a:cubicBezTo>
                    <a:lnTo>
                      <a:pt x="5733" y="118502"/>
                    </a:lnTo>
                    <a:lnTo>
                      <a:pt x="26984" y="115674"/>
                    </a:lnTo>
                    <a:cubicBezTo>
                      <a:pt x="28513" y="108335"/>
                      <a:pt x="33329" y="99621"/>
                      <a:pt x="40285" y="94194"/>
                    </a:cubicBezTo>
                    <a:cubicBezTo>
                      <a:pt x="57255" y="81046"/>
                      <a:pt x="31800" y="28301"/>
                      <a:pt x="51598" y="23561"/>
                    </a:cubicBezTo>
                    <a:cubicBezTo>
                      <a:pt x="55267" y="22644"/>
                      <a:pt x="58248" y="20580"/>
                      <a:pt x="61001" y="18057"/>
                    </a:cubicBezTo>
                    <a:cubicBezTo>
                      <a:pt x="53968" y="11407"/>
                      <a:pt x="46171" y="5368"/>
                      <a:pt x="41202" y="5750"/>
                    </a:cubicBezTo>
                    <a:cubicBezTo>
                      <a:pt x="30271" y="6668"/>
                      <a:pt x="17581" y="30365"/>
                      <a:pt x="13912" y="32123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12700">
                <a:solidFill>
                  <a:srgbClr val="F2F2F2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900"/>
                  <a:buFont typeface="Open Sans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FFFFFF"/>
                  </a:solidFill>
                  <a:latin typeface="Proxima Nova Extrabold"/>
                  <a:ea typeface="Proxima Nova Extrabold"/>
                  <a:cs typeface="Proxima Nova Extrabold"/>
                  <a:sym typeface="Proxima Nova Extrabold"/>
                </a:endParaRPr>
              </a:p>
            </p:txBody>
          </p:sp>
          <p:sp>
            <p:nvSpPr>
              <p:cNvPr id="644" name="Google Shape;644;p74"/>
              <p:cNvSpPr/>
              <p:nvPr/>
            </p:nvSpPr>
            <p:spPr>
              <a:xfrm>
                <a:off x="2963455" y="3566136"/>
                <a:ext cx="135640" cy="111704"/>
              </a:xfrm>
              <a:custGeom>
                <a:rect b="b" l="l" r="r" t="t"/>
                <a:pathLst>
                  <a:path extrusionOk="0" h="107018" w="129950">
                    <a:moveTo>
                      <a:pt x="60629" y="8830"/>
                    </a:moveTo>
                    <a:cubicBezTo>
                      <a:pt x="41825" y="21978"/>
                      <a:pt x="88913" y="50261"/>
                      <a:pt x="88913" y="67231"/>
                    </a:cubicBezTo>
                    <a:cubicBezTo>
                      <a:pt x="88913" y="84201"/>
                      <a:pt x="13312" y="64021"/>
                      <a:pt x="6050" y="82290"/>
                    </a:cubicBezTo>
                    <a:cubicBezTo>
                      <a:pt x="2304" y="91693"/>
                      <a:pt x="32422" y="104841"/>
                      <a:pt x="60706" y="95438"/>
                    </a:cubicBezTo>
                    <a:cubicBezTo>
                      <a:pt x="87002" y="86647"/>
                      <a:pt x="105042" y="95821"/>
                      <a:pt x="119642" y="103159"/>
                    </a:cubicBezTo>
                    <a:cubicBezTo>
                      <a:pt x="121783" y="74646"/>
                      <a:pt x="124993" y="42464"/>
                      <a:pt x="127974" y="20602"/>
                    </a:cubicBezTo>
                    <a:cubicBezTo>
                      <a:pt x="103972" y="14563"/>
                      <a:pt x="74313" y="-802"/>
                      <a:pt x="60629" y="8830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12700">
                <a:solidFill>
                  <a:srgbClr val="F2F2F2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900"/>
                  <a:buFont typeface="Open Sans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FFFFFF"/>
                  </a:solidFill>
                  <a:latin typeface="Proxima Nova Extrabold"/>
                  <a:ea typeface="Proxima Nova Extrabold"/>
                  <a:cs typeface="Proxima Nova Extrabold"/>
                  <a:sym typeface="Proxima Nova Extrabold"/>
                </a:endParaRPr>
              </a:p>
            </p:txBody>
          </p:sp>
          <p:sp>
            <p:nvSpPr>
              <p:cNvPr id="645" name="Google Shape;645;p74"/>
              <p:cNvSpPr/>
              <p:nvPr/>
            </p:nvSpPr>
            <p:spPr>
              <a:xfrm>
                <a:off x="3082191" y="3581735"/>
                <a:ext cx="159576" cy="95746"/>
              </a:xfrm>
              <a:custGeom>
                <a:rect b="b" l="l" r="r" t="t"/>
                <a:pathLst>
                  <a:path extrusionOk="0" h="91730" w="152883">
                    <a:moveTo>
                      <a:pt x="61688" y="71091"/>
                    </a:moveTo>
                    <a:cubicBezTo>
                      <a:pt x="95552" y="59778"/>
                      <a:pt x="150208" y="80493"/>
                      <a:pt x="150208" y="54197"/>
                    </a:cubicBezTo>
                    <a:cubicBezTo>
                      <a:pt x="150208" y="27825"/>
                      <a:pt x="59777" y="-459"/>
                      <a:pt x="37227" y="7109"/>
                    </a:cubicBezTo>
                    <a:cubicBezTo>
                      <a:pt x="31112" y="9097"/>
                      <a:pt x="23009" y="8103"/>
                      <a:pt x="14065" y="5733"/>
                    </a:cubicBezTo>
                    <a:cubicBezTo>
                      <a:pt x="11084" y="27596"/>
                      <a:pt x="7797" y="59778"/>
                      <a:pt x="5733" y="88291"/>
                    </a:cubicBezTo>
                    <a:cubicBezTo>
                      <a:pt x="6803" y="88902"/>
                      <a:pt x="7950" y="89437"/>
                      <a:pt x="8944" y="89972"/>
                    </a:cubicBezTo>
                    <a:cubicBezTo>
                      <a:pt x="24079" y="97463"/>
                      <a:pt x="27825" y="82404"/>
                      <a:pt x="61688" y="71091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12700">
                <a:solidFill>
                  <a:srgbClr val="F2F2F2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900"/>
                  <a:buFont typeface="Open Sans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FFFFFF"/>
                  </a:solidFill>
                  <a:latin typeface="Proxima Nova Extrabold"/>
                  <a:ea typeface="Proxima Nova Extrabold"/>
                  <a:cs typeface="Proxima Nova Extrabold"/>
                  <a:sym typeface="Proxima Nova Extrabold"/>
                </a:endParaRPr>
              </a:p>
            </p:txBody>
          </p:sp>
          <p:sp>
            <p:nvSpPr>
              <p:cNvPr id="646" name="Google Shape;646;p74"/>
              <p:cNvSpPr/>
              <p:nvPr/>
            </p:nvSpPr>
            <p:spPr>
              <a:xfrm>
                <a:off x="2388351" y="3800887"/>
                <a:ext cx="191492" cy="199472"/>
              </a:xfrm>
              <a:custGeom>
                <a:rect b="b" l="l" r="r" t="t"/>
                <a:pathLst>
                  <a:path extrusionOk="0" h="191104" w="183459">
                    <a:moveTo>
                      <a:pt x="102433" y="181116"/>
                    </a:moveTo>
                    <a:cubicBezTo>
                      <a:pt x="111759" y="185779"/>
                      <a:pt x="135074" y="181116"/>
                      <a:pt x="144476" y="188072"/>
                    </a:cubicBezTo>
                    <a:cubicBezTo>
                      <a:pt x="148986" y="191512"/>
                      <a:pt x="156707" y="191589"/>
                      <a:pt x="165498" y="190442"/>
                    </a:cubicBezTo>
                    <a:cubicBezTo>
                      <a:pt x="162746" y="186467"/>
                      <a:pt x="160682" y="183333"/>
                      <a:pt x="159611" y="181345"/>
                    </a:cubicBezTo>
                    <a:cubicBezTo>
                      <a:pt x="153038" y="169115"/>
                      <a:pt x="164351" y="144654"/>
                      <a:pt x="169931" y="126766"/>
                    </a:cubicBezTo>
                    <a:cubicBezTo>
                      <a:pt x="175588" y="108879"/>
                      <a:pt x="165192" y="65536"/>
                      <a:pt x="175588" y="54299"/>
                    </a:cubicBezTo>
                    <a:cubicBezTo>
                      <a:pt x="185907" y="42986"/>
                      <a:pt x="180327" y="36412"/>
                      <a:pt x="184990" y="10040"/>
                    </a:cubicBezTo>
                    <a:cubicBezTo>
                      <a:pt x="185296" y="8358"/>
                      <a:pt x="185067" y="7135"/>
                      <a:pt x="185067" y="5759"/>
                    </a:cubicBezTo>
                    <a:cubicBezTo>
                      <a:pt x="163892" y="4918"/>
                      <a:pt x="142183" y="24946"/>
                      <a:pt x="135456" y="25710"/>
                    </a:cubicBezTo>
                    <a:cubicBezTo>
                      <a:pt x="127277" y="26627"/>
                      <a:pt x="98153" y="19365"/>
                      <a:pt x="94560" y="34807"/>
                    </a:cubicBezTo>
                    <a:cubicBezTo>
                      <a:pt x="90891" y="50248"/>
                      <a:pt x="72774" y="53000"/>
                      <a:pt x="48160" y="54758"/>
                    </a:cubicBezTo>
                    <a:cubicBezTo>
                      <a:pt x="23622" y="56592"/>
                      <a:pt x="36311" y="77538"/>
                      <a:pt x="34553" y="81130"/>
                    </a:cubicBezTo>
                    <a:cubicBezTo>
                      <a:pt x="32718" y="84799"/>
                      <a:pt x="21864" y="92979"/>
                      <a:pt x="21864" y="92979"/>
                    </a:cubicBezTo>
                    <a:lnTo>
                      <a:pt x="6117" y="96648"/>
                    </a:lnTo>
                    <a:cubicBezTo>
                      <a:pt x="5352" y="102534"/>
                      <a:pt x="4970" y="108344"/>
                      <a:pt x="12691" y="112701"/>
                    </a:cubicBezTo>
                    <a:cubicBezTo>
                      <a:pt x="27750" y="121186"/>
                      <a:pt x="48466" y="154132"/>
                      <a:pt x="64442" y="162617"/>
                    </a:cubicBezTo>
                    <a:cubicBezTo>
                      <a:pt x="72162" y="166669"/>
                      <a:pt x="76902" y="173396"/>
                      <a:pt x="78966" y="179817"/>
                    </a:cubicBezTo>
                    <a:cubicBezTo>
                      <a:pt x="88215" y="178976"/>
                      <a:pt x="97617" y="178670"/>
                      <a:pt x="102433" y="181116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12700">
                <a:solidFill>
                  <a:srgbClr val="F2F2F2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900"/>
                  <a:buFont typeface="Open Sans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FFFFFF"/>
                  </a:solidFill>
                  <a:latin typeface="Proxima Nova Extrabold"/>
                  <a:ea typeface="Proxima Nova Extrabold"/>
                  <a:cs typeface="Proxima Nova Extrabold"/>
                  <a:sym typeface="Proxima Nova Extrabold"/>
                </a:endParaRPr>
              </a:p>
            </p:txBody>
          </p:sp>
          <p:sp>
            <p:nvSpPr>
              <p:cNvPr id="647" name="Google Shape;647;p74"/>
              <p:cNvSpPr/>
              <p:nvPr/>
            </p:nvSpPr>
            <p:spPr>
              <a:xfrm>
                <a:off x="2455620" y="3981937"/>
                <a:ext cx="151598" cy="127662"/>
              </a:xfrm>
              <a:custGeom>
                <a:rect b="b" l="l" r="r" t="t"/>
                <a:pathLst>
                  <a:path extrusionOk="0" h="122306" w="145239">
                    <a:moveTo>
                      <a:pt x="136519" y="96332"/>
                    </a:moveTo>
                    <a:cubicBezTo>
                      <a:pt x="135143" y="91440"/>
                      <a:pt x="135908" y="78904"/>
                      <a:pt x="143017" y="69349"/>
                    </a:cubicBezTo>
                    <a:cubicBezTo>
                      <a:pt x="127576" y="52760"/>
                      <a:pt x="110300" y="30363"/>
                      <a:pt x="101050" y="16986"/>
                    </a:cubicBezTo>
                    <a:cubicBezTo>
                      <a:pt x="92259" y="18133"/>
                      <a:pt x="84539" y="18056"/>
                      <a:pt x="80029" y="14616"/>
                    </a:cubicBezTo>
                    <a:cubicBezTo>
                      <a:pt x="70703" y="7660"/>
                      <a:pt x="47388" y="12323"/>
                      <a:pt x="37986" y="7660"/>
                    </a:cubicBezTo>
                    <a:cubicBezTo>
                      <a:pt x="33170" y="5214"/>
                      <a:pt x="23844" y="5519"/>
                      <a:pt x="14595" y="6284"/>
                    </a:cubicBezTo>
                    <a:cubicBezTo>
                      <a:pt x="16812" y="13240"/>
                      <a:pt x="15742" y="19967"/>
                      <a:pt x="11384" y="22948"/>
                    </a:cubicBezTo>
                    <a:cubicBezTo>
                      <a:pt x="2899" y="28605"/>
                      <a:pt x="1982" y="51232"/>
                      <a:pt x="22698" y="59717"/>
                    </a:cubicBezTo>
                    <a:cubicBezTo>
                      <a:pt x="43413" y="68202"/>
                      <a:pt x="36839" y="54978"/>
                      <a:pt x="47159" y="54978"/>
                    </a:cubicBezTo>
                    <a:cubicBezTo>
                      <a:pt x="57555" y="54978"/>
                      <a:pt x="56561" y="70954"/>
                      <a:pt x="65964" y="70954"/>
                    </a:cubicBezTo>
                    <a:cubicBezTo>
                      <a:pt x="75366" y="70954"/>
                      <a:pt x="97075" y="82267"/>
                      <a:pt x="96082" y="97326"/>
                    </a:cubicBezTo>
                    <a:cubicBezTo>
                      <a:pt x="95164" y="112385"/>
                      <a:pt x="103649" y="118959"/>
                      <a:pt x="120543" y="118959"/>
                    </a:cubicBezTo>
                    <a:cubicBezTo>
                      <a:pt x="123601" y="118959"/>
                      <a:pt x="127117" y="119265"/>
                      <a:pt x="130786" y="119724"/>
                    </a:cubicBezTo>
                    <a:cubicBezTo>
                      <a:pt x="133691" y="109710"/>
                      <a:pt x="138048" y="101530"/>
                      <a:pt x="136519" y="96332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12700">
                <a:solidFill>
                  <a:srgbClr val="F2F2F2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900"/>
                  <a:buFont typeface="Open Sans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FFFFFF"/>
                  </a:solidFill>
                  <a:latin typeface="Proxima Nova Extrabold"/>
                  <a:ea typeface="Proxima Nova Extrabold"/>
                  <a:cs typeface="Proxima Nova Extrabold"/>
                  <a:sym typeface="Proxima Nova Extrabold"/>
                </a:endParaRPr>
              </a:p>
            </p:txBody>
          </p:sp>
          <p:sp>
            <p:nvSpPr>
              <p:cNvPr id="648" name="Google Shape;648;p74"/>
              <p:cNvSpPr/>
              <p:nvPr/>
            </p:nvSpPr>
            <p:spPr>
              <a:xfrm>
                <a:off x="2586228" y="4044506"/>
                <a:ext cx="263301" cy="119683"/>
              </a:xfrm>
              <a:custGeom>
                <a:rect b="b" l="l" r="r" t="t"/>
                <a:pathLst>
                  <a:path extrusionOk="0" h="114662" w="252257">
                    <a:moveTo>
                      <a:pt x="227108" y="36464"/>
                    </a:moveTo>
                    <a:cubicBezTo>
                      <a:pt x="212049" y="13837"/>
                      <a:pt x="184759" y="15748"/>
                      <a:pt x="167789" y="8180"/>
                    </a:cubicBezTo>
                    <a:cubicBezTo>
                      <a:pt x="150819" y="689"/>
                      <a:pt x="129186" y="11008"/>
                      <a:pt x="107553" y="30807"/>
                    </a:cubicBezTo>
                    <a:cubicBezTo>
                      <a:pt x="85920" y="50529"/>
                      <a:pt x="58554" y="39292"/>
                      <a:pt x="39750" y="28896"/>
                    </a:cubicBezTo>
                    <a:cubicBezTo>
                      <a:pt x="34169" y="25838"/>
                      <a:pt x="26296" y="18423"/>
                      <a:pt x="17887" y="9403"/>
                    </a:cubicBezTo>
                    <a:cubicBezTo>
                      <a:pt x="10855" y="18959"/>
                      <a:pt x="10014" y="31495"/>
                      <a:pt x="11390" y="36387"/>
                    </a:cubicBezTo>
                    <a:cubicBezTo>
                      <a:pt x="12842" y="41585"/>
                      <a:pt x="8561" y="49764"/>
                      <a:pt x="5733" y="59855"/>
                    </a:cubicBezTo>
                    <a:cubicBezTo>
                      <a:pt x="24385" y="62148"/>
                      <a:pt x="48617" y="70327"/>
                      <a:pt x="60465" y="84545"/>
                    </a:cubicBezTo>
                    <a:cubicBezTo>
                      <a:pt x="74607" y="101516"/>
                      <a:pt x="83092" y="90202"/>
                      <a:pt x="91501" y="105261"/>
                    </a:cubicBezTo>
                    <a:cubicBezTo>
                      <a:pt x="99986" y="120320"/>
                      <a:pt x="119784" y="106179"/>
                      <a:pt x="124447" y="96776"/>
                    </a:cubicBezTo>
                    <a:cubicBezTo>
                      <a:pt x="129186" y="87374"/>
                      <a:pt x="114127" y="83628"/>
                      <a:pt x="112216" y="73232"/>
                    </a:cubicBezTo>
                    <a:cubicBezTo>
                      <a:pt x="110305" y="62913"/>
                      <a:pt x="131021" y="66658"/>
                      <a:pt x="134843" y="52516"/>
                    </a:cubicBezTo>
                    <a:cubicBezTo>
                      <a:pt x="138589" y="38375"/>
                      <a:pt x="168707" y="31801"/>
                      <a:pt x="181931" y="37457"/>
                    </a:cubicBezTo>
                    <a:cubicBezTo>
                      <a:pt x="195079" y="43114"/>
                      <a:pt x="206392" y="52516"/>
                      <a:pt x="194162" y="66658"/>
                    </a:cubicBezTo>
                    <a:cubicBezTo>
                      <a:pt x="185065" y="77207"/>
                      <a:pt x="203640" y="96088"/>
                      <a:pt x="219158" y="110841"/>
                    </a:cubicBezTo>
                    <a:cubicBezTo>
                      <a:pt x="230013" y="99605"/>
                      <a:pt x="242549" y="86839"/>
                      <a:pt x="247824" y="83093"/>
                    </a:cubicBezTo>
                    <a:cubicBezTo>
                      <a:pt x="250652" y="80953"/>
                      <a:pt x="252487" y="75984"/>
                      <a:pt x="253710" y="69792"/>
                    </a:cubicBezTo>
                    <a:cubicBezTo>
                      <a:pt x="246142" y="66123"/>
                      <a:pt x="237504" y="52134"/>
                      <a:pt x="227108" y="36464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12700">
                <a:solidFill>
                  <a:srgbClr val="F2F2F2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900"/>
                  <a:buFont typeface="Open Sans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FFFFFF"/>
                  </a:solidFill>
                  <a:latin typeface="Proxima Nova Extrabold"/>
                  <a:ea typeface="Proxima Nova Extrabold"/>
                  <a:cs typeface="Proxima Nova Extrabold"/>
                  <a:sym typeface="Proxima Nova Extrabold"/>
                </a:endParaRPr>
              </a:p>
            </p:txBody>
          </p:sp>
          <p:sp>
            <p:nvSpPr>
              <p:cNvPr id="649" name="Google Shape;649;p74"/>
              <p:cNvSpPr/>
              <p:nvPr/>
            </p:nvSpPr>
            <p:spPr>
              <a:xfrm>
                <a:off x="2516836" y="3424089"/>
                <a:ext cx="462772" cy="159577"/>
              </a:xfrm>
              <a:custGeom>
                <a:rect b="b" l="l" r="r" t="t"/>
                <a:pathLst>
                  <a:path extrusionOk="0" h="152883" w="443361">
                    <a:moveTo>
                      <a:pt x="362310" y="92174"/>
                    </a:moveTo>
                    <a:cubicBezTo>
                      <a:pt x="334026" y="92174"/>
                      <a:pt x="241761" y="28116"/>
                      <a:pt x="156987" y="9311"/>
                    </a:cubicBezTo>
                    <a:cubicBezTo>
                      <a:pt x="72214" y="-9493"/>
                      <a:pt x="-1629" y="51431"/>
                      <a:pt x="6321" y="62056"/>
                    </a:cubicBezTo>
                    <a:cubicBezTo>
                      <a:pt x="17634" y="77115"/>
                      <a:pt x="59066" y="43251"/>
                      <a:pt x="79781" y="28192"/>
                    </a:cubicBezTo>
                    <a:cubicBezTo>
                      <a:pt x="100497" y="13133"/>
                      <a:pt x="119302" y="35684"/>
                      <a:pt x="121213" y="45162"/>
                    </a:cubicBezTo>
                    <a:cubicBezTo>
                      <a:pt x="123124" y="54565"/>
                      <a:pt x="149496" y="60221"/>
                      <a:pt x="192762" y="62132"/>
                    </a:cubicBezTo>
                    <a:cubicBezTo>
                      <a:pt x="236105" y="64043"/>
                      <a:pt x="241761" y="99819"/>
                      <a:pt x="283116" y="109221"/>
                    </a:cubicBezTo>
                    <a:cubicBezTo>
                      <a:pt x="324548" y="118623"/>
                      <a:pt x="283116" y="135593"/>
                      <a:pt x="303832" y="143161"/>
                    </a:cubicBezTo>
                    <a:cubicBezTo>
                      <a:pt x="324548" y="150652"/>
                      <a:pt x="433783" y="148818"/>
                      <a:pt x="441350" y="139415"/>
                    </a:cubicBezTo>
                    <a:cubicBezTo>
                      <a:pt x="448918" y="129860"/>
                      <a:pt x="390517" y="92174"/>
                      <a:pt x="362310" y="92174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12700">
                <a:solidFill>
                  <a:srgbClr val="F2F2F2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900"/>
                  <a:buFont typeface="Open Sans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FFFFFF"/>
                  </a:solidFill>
                  <a:latin typeface="Proxima Nova Extrabold"/>
                  <a:ea typeface="Proxima Nova Extrabold"/>
                  <a:cs typeface="Proxima Nova Extrabold"/>
                  <a:sym typeface="Proxima Nova Extrabold"/>
                </a:endParaRPr>
              </a:p>
            </p:txBody>
          </p:sp>
          <p:sp>
            <p:nvSpPr>
              <p:cNvPr id="650" name="Google Shape;650;p74"/>
              <p:cNvSpPr/>
              <p:nvPr/>
            </p:nvSpPr>
            <p:spPr>
              <a:xfrm>
                <a:off x="2788109" y="3642465"/>
                <a:ext cx="95746" cy="39894"/>
              </a:xfrm>
              <a:custGeom>
                <a:rect b="b" l="l" r="r" t="t"/>
                <a:pathLst>
                  <a:path extrusionOk="0" h="38220" w="91729">
                    <a:moveTo>
                      <a:pt x="6328" y="12908"/>
                    </a:moveTo>
                    <a:cubicBezTo>
                      <a:pt x="13819" y="26056"/>
                      <a:pt x="85445" y="44937"/>
                      <a:pt x="92936" y="27967"/>
                    </a:cubicBezTo>
                    <a:cubicBezTo>
                      <a:pt x="100504" y="10997"/>
                      <a:pt x="-2998" y="-3451"/>
                      <a:pt x="6328" y="12908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12700">
                <a:solidFill>
                  <a:srgbClr val="F2F2F2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900"/>
                  <a:buFont typeface="Open Sans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FFFFFF"/>
                  </a:solidFill>
                  <a:latin typeface="Proxima Nova Extrabold"/>
                  <a:ea typeface="Proxima Nova Extrabold"/>
                  <a:cs typeface="Proxima Nova Extrabold"/>
                  <a:sym typeface="Proxima Nova Extrabold"/>
                </a:endParaRPr>
              </a:p>
            </p:txBody>
          </p:sp>
          <p:sp>
            <p:nvSpPr>
              <p:cNvPr id="651" name="Google Shape;651;p74"/>
              <p:cNvSpPr/>
              <p:nvPr/>
            </p:nvSpPr>
            <p:spPr>
              <a:xfrm>
                <a:off x="3291810" y="3636111"/>
                <a:ext cx="79789" cy="39894"/>
              </a:xfrm>
              <a:custGeom>
                <a:rect b="b" l="l" r="r" t="t"/>
                <a:pathLst>
                  <a:path extrusionOk="0" h="38220" w="76441">
                    <a:moveTo>
                      <a:pt x="7783" y="22818"/>
                    </a:moveTo>
                    <a:cubicBezTo>
                      <a:pt x="24753" y="49190"/>
                      <a:pt x="73218" y="33443"/>
                      <a:pt x="77498" y="22818"/>
                    </a:cubicBezTo>
                    <a:cubicBezTo>
                      <a:pt x="84989" y="3937"/>
                      <a:pt x="-9187" y="-3554"/>
                      <a:pt x="7783" y="22818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12700">
                <a:solidFill>
                  <a:srgbClr val="F2F2F2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900"/>
                  <a:buFont typeface="Open Sans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FFFFFF"/>
                  </a:solidFill>
                  <a:latin typeface="Proxima Nova Extrabold"/>
                  <a:ea typeface="Proxima Nova Extrabold"/>
                  <a:cs typeface="Proxima Nova Extrabold"/>
                  <a:sym typeface="Proxima Nova Extrabold"/>
                </a:endParaRPr>
              </a:p>
            </p:txBody>
          </p:sp>
          <p:cxnSp>
            <p:nvCxnSpPr>
              <p:cNvPr id="652" name="Google Shape;652;p74"/>
              <p:cNvCxnSpPr/>
              <p:nvPr/>
            </p:nvCxnSpPr>
            <p:spPr>
              <a:xfrm>
                <a:off x="2670525" y="3271749"/>
                <a:ext cx="290015" cy="309915"/>
              </a:xfrm>
              <a:prstGeom prst="straightConnector1">
                <a:avLst/>
              </a:prstGeom>
              <a:solidFill>
                <a:srgbClr val="FFFFFF"/>
              </a:solidFill>
              <a:ln cap="rnd" cmpd="sng" w="9525">
                <a:solidFill>
                  <a:srgbClr val="F2F2F2"/>
                </a:solidFill>
                <a:prstDash val="solid"/>
                <a:miter lim="800000"/>
                <a:headEnd len="sm" w="sm" type="oval"/>
                <a:tailEnd len="sm" w="sm" type="none"/>
              </a:ln>
            </p:spPr>
          </p:cxnSp>
          <p:sp>
            <p:nvSpPr>
              <p:cNvPr id="653" name="Google Shape;653;p74"/>
              <p:cNvSpPr/>
              <p:nvPr/>
            </p:nvSpPr>
            <p:spPr>
              <a:xfrm>
                <a:off x="1074516" y="2967003"/>
                <a:ext cx="1356401" cy="845757"/>
              </a:xfrm>
              <a:custGeom>
                <a:rect b="b" l="l" r="r" t="t"/>
                <a:pathLst>
                  <a:path extrusionOk="0" h="810283" w="1299507">
                    <a:moveTo>
                      <a:pt x="1082184" y="763959"/>
                    </a:moveTo>
                    <a:cubicBezTo>
                      <a:pt x="1086694" y="763042"/>
                      <a:pt x="1134012" y="769463"/>
                      <a:pt x="1138522" y="757615"/>
                    </a:cubicBezTo>
                    <a:cubicBezTo>
                      <a:pt x="1143108" y="745843"/>
                      <a:pt x="1103053" y="719470"/>
                      <a:pt x="1107639" y="716718"/>
                    </a:cubicBezTo>
                    <a:cubicBezTo>
                      <a:pt x="1112149" y="713966"/>
                      <a:pt x="1113984" y="684919"/>
                      <a:pt x="1121246" y="684919"/>
                    </a:cubicBezTo>
                    <a:cubicBezTo>
                      <a:pt x="1128508" y="684919"/>
                      <a:pt x="1194859" y="686753"/>
                      <a:pt x="1198529" y="684919"/>
                    </a:cubicBezTo>
                    <a:cubicBezTo>
                      <a:pt x="1202198" y="683161"/>
                      <a:pt x="1214887" y="659463"/>
                      <a:pt x="1225818" y="658546"/>
                    </a:cubicBezTo>
                    <a:cubicBezTo>
                      <a:pt x="1230787" y="658164"/>
                      <a:pt x="1238584" y="664203"/>
                      <a:pt x="1245617" y="670930"/>
                    </a:cubicBezTo>
                    <a:cubicBezTo>
                      <a:pt x="1257847" y="659616"/>
                      <a:pt x="1262204" y="634008"/>
                      <a:pt x="1264498" y="613293"/>
                    </a:cubicBezTo>
                    <a:cubicBezTo>
                      <a:pt x="1267326" y="587837"/>
                      <a:pt x="1258841" y="579353"/>
                      <a:pt x="1271989" y="565287"/>
                    </a:cubicBezTo>
                    <a:cubicBezTo>
                      <a:pt x="1285213" y="551145"/>
                      <a:pt x="1299279" y="550228"/>
                      <a:pt x="1295533" y="530430"/>
                    </a:cubicBezTo>
                    <a:cubicBezTo>
                      <a:pt x="1291787" y="510631"/>
                      <a:pt x="1273900" y="530430"/>
                      <a:pt x="1258841" y="521027"/>
                    </a:cubicBezTo>
                    <a:cubicBezTo>
                      <a:pt x="1243782" y="511625"/>
                      <a:pt x="1230634" y="518199"/>
                      <a:pt x="1191955" y="523856"/>
                    </a:cubicBezTo>
                    <a:cubicBezTo>
                      <a:pt x="1153352" y="529512"/>
                      <a:pt x="1135464" y="545489"/>
                      <a:pt x="1137375" y="572779"/>
                    </a:cubicBezTo>
                    <a:cubicBezTo>
                      <a:pt x="1139286" y="600144"/>
                      <a:pt x="1124227" y="587837"/>
                      <a:pt x="1125145" y="611382"/>
                    </a:cubicBezTo>
                    <a:cubicBezTo>
                      <a:pt x="1126062" y="634925"/>
                      <a:pt x="1095027" y="635843"/>
                      <a:pt x="1096861" y="649985"/>
                    </a:cubicBezTo>
                    <a:cubicBezTo>
                      <a:pt x="1098772" y="664126"/>
                      <a:pt x="1072400" y="649985"/>
                      <a:pt x="1064832" y="645245"/>
                    </a:cubicBezTo>
                    <a:cubicBezTo>
                      <a:pt x="1057341" y="640582"/>
                      <a:pt x="976313" y="665043"/>
                      <a:pt x="964999" y="666878"/>
                    </a:cubicBezTo>
                    <a:cubicBezTo>
                      <a:pt x="953686" y="668790"/>
                      <a:pt x="932970" y="643334"/>
                      <a:pt x="916994" y="644328"/>
                    </a:cubicBezTo>
                    <a:cubicBezTo>
                      <a:pt x="901018" y="645245"/>
                      <a:pt x="894367" y="620784"/>
                      <a:pt x="892533" y="600986"/>
                    </a:cubicBezTo>
                    <a:cubicBezTo>
                      <a:pt x="890622" y="581264"/>
                      <a:pt x="860504" y="563299"/>
                      <a:pt x="847356" y="545412"/>
                    </a:cubicBezTo>
                    <a:cubicBezTo>
                      <a:pt x="834131" y="527525"/>
                      <a:pt x="832297" y="487928"/>
                      <a:pt x="831379" y="462549"/>
                    </a:cubicBezTo>
                    <a:cubicBezTo>
                      <a:pt x="830462" y="437171"/>
                      <a:pt x="827634" y="393828"/>
                      <a:pt x="845521" y="343912"/>
                    </a:cubicBezTo>
                    <a:cubicBezTo>
                      <a:pt x="847891" y="337185"/>
                      <a:pt x="849037" y="331375"/>
                      <a:pt x="849343" y="326177"/>
                    </a:cubicBezTo>
                    <a:cubicBezTo>
                      <a:pt x="842846" y="322126"/>
                      <a:pt x="836501" y="319297"/>
                      <a:pt x="831685" y="319527"/>
                    </a:cubicBezTo>
                    <a:cubicBezTo>
                      <a:pt x="815632" y="320520"/>
                      <a:pt x="779399" y="298429"/>
                      <a:pt x="772290" y="298429"/>
                    </a:cubicBezTo>
                    <a:cubicBezTo>
                      <a:pt x="765257" y="298429"/>
                      <a:pt x="766251" y="281306"/>
                      <a:pt x="760212" y="272286"/>
                    </a:cubicBezTo>
                    <a:cubicBezTo>
                      <a:pt x="754173" y="263266"/>
                      <a:pt x="758225" y="246142"/>
                      <a:pt x="750122" y="240104"/>
                    </a:cubicBezTo>
                    <a:cubicBezTo>
                      <a:pt x="742095" y="234065"/>
                      <a:pt x="717940" y="210979"/>
                      <a:pt x="709914" y="182772"/>
                    </a:cubicBezTo>
                    <a:cubicBezTo>
                      <a:pt x="701887" y="154565"/>
                      <a:pt x="652582" y="140500"/>
                      <a:pt x="634466" y="139506"/>
                    </a:cubicBezTo>
                    <a:cubicBezTo>
                      <a:pt x="616349" y="138513"/>
                      <a:pt x="606259" y="176733"/>
                      <a:pt x="601290" y="178721"/>
                    </a:cubicBezTo>
                    <a:cubicBezTo>
                      <a:pt x="596245" y="180708"/>
                      <a:pt x="562075" y="158617"/>
                      <a:pt x="551985" y="153572"/>
                    </a:cubicBezTo>
                    <a:cubicBezTo>
                      <a:pt x="541895" y="148526"/>
                      <a:pt x="536926" y="138513"/>
                      <a:pt x="536926" y="126435"/>
                    </a:cubicBezTo>
                    <a:cubicBezTo>
                      <a:pt x="536926" y="114357"/>
                      <a:pt x="515828" y="95246"/>
                      <a:pt x="509789" y="93259"/>
                    </a:cubicBezTo>
                    <a:cubicBezTo>
                      <a:pt x="503751" y="91272"/>
                      <a:pt x="461478" y="49993"/>
                      <a:pt x="461478" y="49993"/>
                    </a:cubicBezTo>
                    <a:lnTo>
                      <a:pt x="395050" y="49993"/>
                    </a:lnTo>
                    <a:lnTo>
                      <a:pt x="380985" y="68110"/>
                    </a:lnTo>
                    <a:lnTo>
                      <a:pt x="260284" y="69103"/>
                    </a:lnTo>
                    <a:cubicBezTo>
                      <a:pt x="260284" y="69103"/>
                      <a:pt x="167713" y="34934"/>
                      <a:pt x="150667" y="30883"/>
                    </a:cubicBezTo>
                    <a:cubicBezTo>
                      <a:pt x="133544" y="26831"/>
                      <a:pt x="103349" y="5733"/>
                      <a:pt x="103349" y="5733"/>
                    </a:cubicBezTo>
                    <a:lnTo>
                      <a:pt x="5733" y="18575"/>
                    </a:lnTo>
                    <a:cubicBezTo>
                      <a:pt x="10778" y="29277"/>
                      <a:pt x="17735" y="40896"/>
                      <a:pt x="28207" y="53968"/>
                    </a:cubicBezTo>
                    <a:cubicBezTo>
                      <a:pt x="48005" y="78429"/>
                      <a:pt x="62147" y="121772"/>
                      <a:pt x="63982" y="136831"/>
                    </a:cubicBezTo>
                    <a:cubicBezTo>
                      <a:pt x="65893" y="151890"/>
                      <a:pt x="93182" y="164121"/>
                      <a:pt x="116726" y="179256"/>
                    </a:cubicBezTo>
                    <a:cubicBezTo>
                      <a:pt x="140270" y="194315"/>
                      <a:pt x="140270" y="227262"/>
                      <a:pt x="137442" y="235747"/>
                    </a:cubicBezTo>
                    <a:cubicBezTo>
                      <a:pt x="134614" y="244231"/>
                      <a:pt x="105413" y="230090"/>
                      <a:pt x="103578" y="238575"/>
                    </a:cubicBezTo>
                    <a:cubicBezTo>
                      <a:pt x="101667" y="247060"/>
                      <a:pt x="141264" y="280006"/>
                      <a:pt x="156323" y="278172"/>
                    </a:cubicBezTo>
                    <a:cubicBezTo>
                      <a:pt x="171382" y="276261"/>
                      <a:pt x="178950" y="285663"/>
                      <a:pt x="202494" y="306455"/>
                    </a:cubicBezTo>
                    <a:cubicBezTo>
                      <a:pt x="226038" y="327171"/>
                      <a:pt x="224127" y="351632"/>
                      <a:pt x="214725" y="359200"/>
                    </a:cubicBezTo>
                    <a:cubicBezTo>
                      <a:pt x="205322" y="366768"/>
                      <a:pt x="233529" y="382744"/>
                      <a:pt x="263724" y="402543"/>
                    </a:cubicBezTo>
                    <a:cubicBezTo>
                      <a:pt x="293842" y="422341"/>
                      <a:pt x="306072" y="446802"/>
                      <a:pt x="308901" y="457122"/>
                    </a:cubicBezTo>
                    <a:cubicBezTo>
                      <a:pt x="311729" y="467518"/>
                      <a:pt x="324877" y="458116"/>
                      <a:pt x="329616" y="443974"/>
                    </a:cubicBezTo>
                    <a:cubicBezTo>
                      <a:pt x="334356" y="429832"/>
                      <a:pt x="320214" y="426087"/>
                      <a:pt x="320214" y="410110"/>
                    </a:cubicBezTo>
                    <a:cubicBezTo>
                      <a:pt x="320214" y="394057"/>
                      <a:pt x="295753" y="396886"/>
                      <a:pt x="284439" y="395051"/>
                    </a:cubicBezTo>
                    <a:cubicBezTo>
                      <a:pt x="273126" y="393140"/>
                      <a:pt x="285357" y="368679"/>
                      <a:pt x="274120" y="357365"/>
                    </a:cubicBezTo>
                    <a:cubicBezTo>
                      <a:pt x="262806" y="346052"/>
                      <a:pt x="252487" y="317769"/>
                      <a:pt x="246830" y="297129"/>
                    </a:cubicBezTo>
                    <a:cubicBezTo>
                      <a:pt x="241173" y="276414"/>
                      <a:pt x="211973" y="255698"/>
                      <a:pt x="199742" y="233071"/>
                    </a:cubicBezTo>
                    <a:cubicBezTo>
                      <a:pt x="187511" y="210444"/>
                      <a:pt x="174287" y="192557"/>
                      <a:pt x="165802" y="186900"/>
                    </a:cubicBezTo>
                    <a:cubicBezTo>
                      <a:pt x="157317" y="181243"/>
                      <a:pt x="178033" y="172759"/>
                      <a:pt x="170541" y="164350"/>
                    </a:cubicBezTo>
                    <a:cubicBezTo>
                      <a:pt x="162974" y="155865"/>
                      <a:pt x="151737" y="156782"/>
                      <a:pt x="137595" y="150208"/>
                    </a:cubicBezTo>
                    <a:cubicBezTo>
                      <a:pt x="123453" y="143634"/>
                      <a:pt x="114051" y="132321"/>
                      <a:pt x="114051" y="117262"/>
                    </a:cubicBezTo>
                    <a:cubicBezTo>
                      <a:pt x="114051" y="102203"/>
                      <a:pt x="104649" y="66428"/>
                      <a:pt x="99909" y="54197"/>
                    </a:cubicBezTo>
                    <a:cubicBezTo>
                      <a:pt x="95170" y="41966"/>
                      <a:pt x="110305" y="43878"/>
                      <a:pt x="114968" y="49458"/>
                    </a:cubicBezTo>
                    <a:cubicBezTo>
                      <a:pt x="119708" y="55114"/>
                      <a:pt x="123453" y="60771"/>
                      <a:pt x="130027" y="57026"/>
                    </a:cubicBezTo>
                    <a:cubicBezTo>
                      <a:pt x="136601" y="53280"/>
                      <a:pt x="147915" y="56108"/>
                      <a:pt x="152654" y="66428"/>
                    </a:cubicBezTo>
                    <a:cubicBezTo>
                      <a:pt x="157393" y="76748"/>
                      <a:pt x="173370" y="67345"/>
                      <a:pt x="180937" y="72085"/>
                    </a:cubicBezTo>
                    <a:cubicBezTo>
                      <a:pt x="188429" y="76748"/>
                      <a:pt x="163967" y="82404"/>
                      <a:pt x="188429" y="125747"/>
                    </a:cubicBezTo>
                    <a:cubicBezTo>
                      <a:pt x="212890" y="169089"/>
                      <a:pt x="195996" y="144551"/>
                      <a:pt x="195996" y="173752"/>
                    </a:cubicBezTo>
                    <a:cubicBezTo>
                      <a:pt x="195996" y="202953"/>
                      <a:pt x="211055" y="189805"/>
                      <a:pt x="215795" y="185066"/>
                    </a:cubicBezTo>
                    <a:cubicBezTo>
                      <a:pt x="220534" y="180326"/>
                      <a:pt x="233682" y="194468"/>
                      <a:pt x="245913" y="209527"/>
                    </a:cubicBezTo>
                    <a:cubicBezTo>
                      <a:pt x="258143" y="224586"/>
                      <a:pt x="281688" y="225503"/>
                      <a:pt x="281688" y="233988"/>
                    </a:cubicBezTo>
                    <a:cubicBezTo>
                      <a:pt x="281688" y="242473"/>
                      <a:pt x="286427" y="259444"/>
                      <a:pt x="302403" y="262272"/>
                    </a:cubicBezTo>
                    <a:cubicBezTo>
                      <a:pt x="318380" y="265100"/>
                      <a:pt x="321208" y="282987"/>
                      <a:pt x="331604" y="284899"/>
                    </a:cubicBezTo>
                    <a:cubicBezTo>
                      <a:pt x="342000" y="286810"/>
                      <a:pt x="343835" y="298047"/>
                      <a:pt x="338178" y="310277"/>
                    </a:cubicBezTo>
                    <a:cubicBezTo>
                      <a:pt x="332521" y="322508"/>
                      <a:pt x="338178" y="332904"/>
                      <a:pt x="364550" y="343224"/>
                    </a:cubicBezTo>
                    <a:cubicBezTo>
                      <a:pt x="390923" y="353620"/>
                      <a:pt x="378692" y="355454"/>
                      <a:pt x="399408" y="375253"/>
                    </a:cubicBezTo>
                    <a:cubicBezTo>
                      <a:pt x="420123" y="395051"/>
                      <a:pt x="478525" y="459033"/>
                      <a:pt x="490755" y="476920"/>
                    </a:cubicBezTo>
                    <a:cubicBezTo>
                      <a:pt x="502986" y="494808"/>
                      <a:pt x="506808" y="509867"/>
                      <a:pt x="511471" y="523015"/>
                    </a:cubicBezTo>
                    <a:cubicBezTo>
                      <a:pt x="516210" y="536163"/>
                      <a:pt x="502069" y="542813"/>
                      <a:pt x="509560" y="554127"/>
                    </a:cubicBezTo>
                    <a:cubicBezTo>
                      <a:pt x="517051" y="565440"/>
                      <a:pt x="495418" y="560701"/>
                      <a:pt x="496336" y="569186"/>
                    </a:cubicBezTo>
                    <a:cubicBezTo>
                      <a:pt x="497253" y="577671"/>
                      <a:pt x="509560" y="620020"/>
                      <a:pt x="530199" y="621931"/>
                    </a:cubicBezTo>
                    <a:cubicBezTo>
                      <a:pt x="550915" y="623842"/>
                      <a:pt x="574459" y="649220"/>
                      <a:pt x="591429" y="663362"/>
                    </a:cubicBezTo>
                    <a:cubicBezTo>
                      <a:pt x="608399" y="677504"/>
                      <a:pt x="633778" y="674675"/>
                      <a:pt x="659233" y="684078"/>
                    </a:cubicBezTo>
                    <a:cubicBezTo>
                      <a:pt x="684688" y="693480"/>
                      <a:pt x="706321" y="716107"/>
                      <a:pt x="743013" y="726426"/>
                    </a:cubicBezTo>
                    <a:cubicBezTo>
                      <a:pt x="779705" y="736746"/>
                      <a:pt x="815556" y="752799"/>
                      <a:pt x="839024" y="767858"/>
                    </a:cubicBezTo>
                    <a:cubicBezTo>
                      <a:pt x="862567" y="782917"/>
                      <a:pt x="891768" y="776343"/>
                      <a:pt x="924715" y="763118"/>
                    </a:cubicBezTo>
                    <a:cubicBezTo>
                      <a:pt x="957661" y="749971"/>
                      <a:pt x="983116" y="766864"/>
                      <a:pt x="1001921" y="774432"/>
                    </a:cubicBezTo>
                    <a:cubicBezTo>
                      <a:pt x="1011170" y="778178"/>
                      <a:pt x="1029440" y="793772"/>
                      <a:pt x="1047633" y="809977"/>
                    </a:cubicBezTo>
                    <a:cubicBezTo>
                      <a:pt x="1064068" y="785974"/>
                      <a:pt x="1080044" y="764418"/>
                      <a:pt x="1082184" y="763959"/>
                    </a:cubicBezTo>
                    <a:close/>
                  </a:path>
                </a:pathLst>
              </a:custGeom>
              <a:solidFill>
                <a:srgbClr val="BFBFBF"/>
              </a:solidFill>
              <a:ln cap="flat" cmpd="sng" w="9525">
                <a:solidFill>
                  <a:srgbClr val="F2F2F2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900"/>
                  <a:buFont typeface="Open Sans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FFFFFF"/>
                  </a:solidFill>
                  <a:latin typeface="Proxima Nova Extrabold"/>
                  <a:ea typeface="Proxima Nova Extrabold"/>
                  <a:cs typeface="Proxima Nova Extrabold"/>
                  <a:sym typeface="Proxima Nova Extrabold"/>
                </a:endParaRPr>
              </a:p>
            </p:txBody>
          </p:sp>
          <p:sp>
            <p:nvSpPr>
              <p:cNvPr id="654" name="Google Shape;654;p74"/>
              <p:cNvSpPr/>
              <p:nvPr/>
            </p:nvSpPr>
            <p:spPr>
              <a:xfrm>
                <a:off x="733101" y="2072856"/>
                <a:ext cx="2577161" cy="1276615"/>
              </a:xfrm>
              <a:custGeom>
                <a:rect b="b" l="l" r="r" t="t"/>
                <a:pathLst>
                  <a:path extrusionOk="0" h="1223068" w="2469065">
                    <a:moveTo>
                      <a:pt x="2434055" y="128306"/>
                    </a:moveTo>
                    <a:cubicBezTo>
                      <a:pt x="2432832" y="115769"/>
                      <a:pt x="2395146" y="125783"/>
                      <a:pt x="2377564" y="112024"/>
                    </a:cubicBezTo>
                    <a:cubicBezTo>
                      <a:pt x="2359983" y="98188"/>
                      <a:pt x="2329865" y="161023"/>
                      <a:pt x="2323597" y="187395"/>
                    </a:cubicBezTo>
                    <a:cubicBezTo>
                      <a:pt x="2317329" y="213768"/>
                      <a:pt x="2270852" y="242586"/>
                      <a:pt x="2270852" y="242586"/>
                    </a:cubicBezTo>
                    <a:cubicBezTo>
                      <a:pt x="2270852" y="242586"/>
                      <a:pt x="2136468" y="243886"/>
                      <a:pt x="2125231" y="243886"/>
                    </a:cubicBezTo>
                    <a:cubicBezTo>
                      <a:pt x="2117357" y="243886"/>
                      <a:pt x="2086551" y="270488"/>
                      <a:pt x="2068358" y="286769"/>
                    </a:cubicBezTo>
                    <a:cubicBezTo>
                      <a:pt x="2068893" y="287458"/>
                      <a:pt x="2069428" y="288222"/>
                      <a:pt x="2069963" y="289063"/>
                    </a:cubicBezTo>
                    <a:cubicBezTo>
                      <a:pt x="2083570" y="313601"/>
                      <a:pt x="2034189" y="328583"/>
                      <a:pt x="1987101" y="330494"/>
                    </a:cubicBezTo>
                    <a:cubicBezTo>
                      <a:pt x="1972577" y="331029"/>
                      <a:pt x="1961722" y="332558"/>
                      <a:pt x="1953313" y="333705"/>
                    </a:cubicBezTo>
                    <a:cubicBezTo>
                      <a:pt x="1954995" y="339438"/>
                      <a:pt x="1956218" y="345783"/>
                      <a:pt x="1955683" y="350522"/>
                    </a:cubicBezTo>
                    <a:cubicBezTo>
                      <a:pt x="1955377" y="353503"/>
                      <a:pt x="1950256" y="357249"/>
                      <a:pt x="1943070" y="361071"/>
                    </a:cubicBezTo>
                    <a:cubicBezTo>
                      <a:pt x="1935885" y="375671"/>
                      <a:pt x="1878095" y="403878"/>
                      <a:pt x="1845760" y="420848"/>
                    </a:cubicBezTo>
                    <a:cubicBezTo>
                      <a:pt x="1809985" y="439653"/>
                      <a:pt x="1760986" y="430251"/>
                      <a:pt x="1760986" y="401967"/>
                    </a:cubicBezTo>
                    <a:cubicBezTo>
                      <a:pt x="1760986" y="373760"/>
                      <a:pt x="1787358" y="379417"/>
                      <a:pt x="1793015" y="392565"/>
                    </a:cubicBezTo>
                    <a:cubicBezTo>
                      <a:pt x="1795156" y="397457"/>
                      <a:pt x="1801500" y="393941"/>
                      <a:pt x="1810138" y="387749"/>
                    </a:cubicBezTo>
                    <a:cubicBezTo>
                      <a:pt x="1801194" y="379035"/>
                      <a:pt x="1801347" y="365122"/>
                      <a:pt x="1803258" y="354497"/>
                    </a:cubicBezTo>
                    <a:cubicBezTo>
                      <a:pt x="1792480" y="349758"/>
                      <a:pt x="1809297" y="307638"/>
                      <a:pt x="1787435" y="300376"/>
                    </a:cubicBezTo>
                    <a:cubicBezTo>
                      <a:pt x="1764808" y="292808"/>
                      <a:pt x="1738436" y="332405"/>
                      <a:pt x="1742258" y="307867"/>
                    </a:cubicBezTo>
                    <a:cubicBezTo>
                      <a:pt x="1746004" y="283406"/>
                      <a:pt x="1779944" y="262690"/>
                      <a:pt x="1759228" y="230661"/>
                    </a:cubicBezTo>
                    <a:cubicBezTo>
                      <a:pt x="1738512" y="198632"/>
                      <a:pt x="1700826" y="198632"/>
                      <a:pt x="1693335" y="223094"/>
                    </a:cubicBezTo>
                    <a:cubicBezTo>
                      <a:pt x="1685767" y="247631"/>
                      <a:pt x="1659472" y="236242"/>
                      <a:pt x="1649993" y="255123"/>
                    </a:cubicBezTo>
                    <a:cubicBezTo>
                      <a:pt x="1640591" y="274004"/>
                      <a:pt x="1631188" y="315435"/>
                      <a:pt x="1638680" y="345553"/>
                    </a:cubicBezTo>
                    <a:cubicBezTo>
                      <a:pt x="1646171" y="375671"/>
                      <a:pt x="1636769" y="390730"/>
                      <a:pt x="1608562" y="407700"/>
                    </a:cubicBezTo>
                    <a:cubicBezTo>
                      <a:pt x="1580278" y="424671"/>
                      <a:pt x="1565525" y="381787"/>
                      <a:pt x="1576533" y="326749"/>
                    </a:cubicBezTo>
                    <a:cubicBezTo>
                      <a:pt x="1584100" y="289063"/>
                      <a:pt x="1604816" y="253288"/>
                      <a:pt x="1585935" y="253288"/>
                    </a:cubicBezTo>
                    <a:cubicBezTo>
                      <a:pt x="1567130" y="253288"/>
                      <a:pt x="1610396" y="208111"/>
                      <a:pt x="1649993" y="198709"/>
                    </a:cubicBezTo>
                    <a:cubicBezTo>
                      <a:pt x="1689513" y="189306"/>
                      <a:pt x="1738512" y="193052"/>
                      <a:pt x="1738512" y="181738"/>
                    </a:cubicBezTo>
                    <a:cubicBezTo>
                      <a:pt x="1738512" y="179445"/>
                      <a:pt x="1740270" y="177916"/>
                      <a:pt x="1743328" y="176923"/>
                    </a:cubicBezTo>
                    <a:cubicBezTo>
                      <a:pt x="1735225" y="170578"/>
                      <a:pt x="1726282" y="164616"/>
                      <a:pt x="1719096" y="160106"/>
                    </a:cubicBezTo>
                    <a:cubicBezTo>
                      <a:pt x="1718332" y="162475"/>
                      <a:pt x="1716803" y="164768"/>
                      <a:pt x="1713974" y="166679"/>
                    </a:cubicBezTo>
                    <a:cubicBezTo>
                      <a:pt x="1698457" y="177534"/>
                      <a:pt x="1702661" y="149709"/>
                      <a:pt x="1674454" y="149709"/>
                    </a:cubicBezTo>
                    <a:cubicBezTo>
                      <a:pt x="1646171" y="149709"/>
                      <a:pt x="1617964" y="176082"/>
                      <a:pt x="1595337" y="164768"/>
                    </a:cubicBezTo>
                    <a:cubicBezTo>
                      <a:pt x="1572710" y="153455"/>
                      <a:pt x="1584024" y="138396"/>
                      <a:pt x="1563308" y="138396"/>
                    </a:cubicBezTo>
                    <a:cubicBezTo>
                      <a:pt x="1542592" y="138396"/>
                      <a:pt x="1578367" y="98876"/>
                      <a:pt x="1548249" y="115769"/>
                    </a:cubicBezTo>
                    <a:cubicBezTo>
                      <a:pt x="1518131" y="132739"/>
                      <a:pt x="1472954" y="174171"/>
                      <a:pt x="1452238" y="155290"/>
                    </a:cubicBezTo>
                    <a:cubicBezTo>
                      <a:pt x="1431523" y="136485"/>
                      <a:pt x="1412718" y="160946"/>
                      <a:pt x="1397583" y="145887"/>
                    </a:cubicBezTo>
                    <a:cubicBezTo>
                      <a:pt x="1382524" y="130828"/>
                      <a:pt x="1450327" y="89397"/>
                      <a:pt x="1482356" y="91308"/>
                    </a:cubicBezTo>
                    <a:cubicBezTo>
                      <a:pt x="1490230" y="91767"/>
                      <a:pt x="1497415" y="88327"/>
                      <a:pt x="1504142" y="82899"/>
                    </a:cubicBezTo>
                    <a:cubicBezTo>
                      <a:pt x="1487325" y="76707"/>
                      <a:pt x="1452544" y="63177"/>
                      <a:pt x="1443371" y="74338"/>
                    </a:cubicBezTo>
                    <a:cubicBezTo>
                      <a:pt x="1432058" y="88097"/>
                      <a:pt x="1415776" y="79306"/>
                      <a:pt x="1406985" y="68070"/>
                    </a:cubicBezTo>
                    <a:cubicBezTo>
                      <a:pt x="1398194" y="56756"/>
                      <a:pt x="1386881" y="71815"/>
                      <a:pt x="1371822" y="54310"/>
                    </a:cubicBezTo>
                    <a:cubicBezTo>
                      <a:pt x="1356763" y="36728"/>
                      <a:pt x="1341704" y="49265"/>
                      <a:pt x="1332913" y="53010"/>
                    </a:cubicBezTo>
                    <a:cubicBezTo>
                      <a:pt x="1324122" y="56756"/>
                      <a:pt x="1312809" y="46742"/>
                      <a:pt x="1296527" y="40474"/>
                    </a:cubicBezTo>
                    <a:cubicBezTo>
                      <a:pt x="1280168" y="34206"/>
                      <a:pt x="1292781" y="17847"/>
                      <a:pt x="1278945" y="7833"/>
                    </a:cubicBezTo>
                    <a:cubicBezTo>
                      <a:pt x="1265109" y="-2181"/>
                      <a:pt x="1264345" y="26867"/>
                      <a:pt x="1264345" y="26867"/>
                    </a:cubicBezTo>
                    <a:lnTo>
                      <a:pt x="93947" y="33212"/>
                    </a:lnTo>
                    <a:cubicBezTo>
                      <a:pt x="95246" y="35200"/>
                      <a:pt x="96622" y="37111"/>
                      <a:pt x="98075" y="38639"/>
                    </a:cubicBezTo>
                    <a:cubicBezTo>
                      <a:pt x="112216" y="53698"/>
                      <a:pt x="100903" y="65012"/>
                      <a:pt x="105566" y="82899"/>
                    </a:cubicBezTo>
                    <a:cubicBezTo>
                      <a:pt x="110305" y="100787"/>
                      <a:pt x="106483" y="126242"/>
                      <a:pt x="92418" y="126242"/>
                    </a:cubicBezTo>
                    <a:cubicBezTo>
                      <a:pt x="78276" y="126242"/>
                      <a:pt x="76442" y="110265"/>
                      <a:pt x="86761" y="104609"/>
                    </a:cubicBezTo>
                    <a:cubicBezTo>
                      <a:pt x="97157" y="98952"/>
                      <a:pt x="91501" y="78236"/>
                      <a:pt x="81105" y="78236"/>
                    </a:cubicBezTo>
                    <a:cubicBezTo>
                      <a:pt x="75066" y="78236"/>
                      <a:pt x="72620" y="71127"/>
                      <a:pt x="72849" y="62872"/>
                    </a:cubicBezTo>
                    <a:cubicBezTo>
                      <a:pt x="53662" y="68146"/>
                      <a:pt x="31570" y="65776"/>
                      <a:pt x="5733" y="62719"/>
                    </a:cubicBezTo>
                    <a:cubicBezTo>
                      <a:pt x="6192" y="63789"/>
                      <a:pt x="6574" y="64859"/>
                      <a:pt x="6650" y="66082"/>
                    </a:cubicBezTo>
                    <a:cubicBezTo>
                      <a:pt x="7568" y="77395"/>
                      <a:pt x="13224" y="102774"/>
                      <a:pt x="28283" y="122573"/>
                    </a:cubicBezTo>
                    <a:cubicBezTo>
                      <a:pt x="43342" y="142371"/>
                      <a:pt x="33023" y="154602"/>
                      <a:pt x="47088" y="162093"/>
                    </a:cubicBezTo>
                    <a:cubicBezTo>
                      <a:pt x="61230" y="169584"/>
                      <a:pt x="60236" y="178069"/>
                      <a:pt x="47088" y="176235"/>
                    </a:cubicBezTo>
                    <a:cubicBezTo>
                      <a:pt x="33940" y="174400"/>
                      <a:pt x="43342" y="186631"/>
                      <a:pt x="38603" y="214838"/>
                    </a:cubicBezTo>
                    <a:cubicBezTo>
                      <a:pt x="33864" y="243121"/>
                      <a:pt x="34857" y="301446"/>
                      <a:pt x="32029" y="319334"/>
                    </a:cubicBezTo>
                    <a:cubicBezTo>
                      <a:pt x="29201" y="337221"/>
                      <a:pt x="8485" y="366422"/>
                      <a:pt x="20716" y="385227"/>
                    </a:cubicBezTo>
                    <a:cubicBezTo>
                      <a:pt x="32946" y="404031"/>
                      <a:pt x="41431" y="430404"/>
                      <a:pt x="34857" y="453948"/>
                    </a:cubicBezTo>
                    <a:cubicBezTo>
                      <a:pt x="28283" y="477492"/>
                      <a:pt x="29201" y="491634"/>
                      <a:pt x="39597" y="509521"/>
                    </a:cubicBezTo>
                    <a:cubicBezTo>
                      <a:pt x="49993" y="527408"/>
                      <a:pt x="41508" y="558520"/>
                      <a:pt x="52821" y="565094"/>
                    </a:cubicBezTo>
                    <a:cubicBezTo>
                      <a:pt x="64135" y="571745"/>
                      <a:pt x="74454" y="584892"/>
                      <a:pt x="84850" y="601863"/>
                    </a:cubicBezTo>
                    <a:cubicBezTo>
                      <a:pt x="95170" y="618833"/>
                      <a:pt x="104649" y="608437"/>
                      <a:pt x="106483" y="625407"/>
                    </a:cubicBezTo>
                    <a:cubicBezTo>
                      <a:pt x="108394" y="642377"/>
                      <a:pt x="108394" y="645205"/>
                      <a:pt x="123453" y="651779"/>
                    </a:cubicBezTo>
                    <a:cubicBezTo>
                      <a:pt x="138512" y="658353"/>
                      <a:pt x="129110" y="675323"/>
                      <a:pt x="129110" y="684726"/>
                    </a:cubicBezTo>
                    <a:cubicBezTo>
                      <a:pt x="129110" y="694128"/>
                      <a:pt x="148908" y="711098"/>
                      <a:pt x="173370" y="732731"/>
                    </a:cubicBezTo>
                    <a:cubicBezTo>
                      <a:pt x="197831" y="754364"/>
                      <a:pt x="177115" y="772251"/>
                      <a:pt x="195003" y="772251"/>
                    </a:cubicBezTo>
                    <a:cubicBezTo>
                      <a:pt x="212890" y="772251"/>
                      <a:pt x="229860" y="782571"/>
                      <a:pt x="247747" y="793885"/>
                    </a:cubicBezTo>
                    <a:cubicBezTo>
                      <a:pt x="265635" y="805198"/>
                      <a:pt x="271291" y="798624"/>
                      <a:pt x="283522" y="801376"/>
                    </a:cubicBezTo>
                    <a:cubicBezTo>
                      <a:pt x="295753" y="804204"/>
                      <a:pt x="318379" y="830577"/>
                      <a:pt x="323042" y="848464"/>
                    </a:cubicBezTo>
                    <a:cubicBezTo>
                      <a:pt x="325259" y="856873"/>
                      <a:pt x="328164" y="865740"/>
                      <a:pt x="332598" y="875219"/>
                    </a:cubicBezTo>
                    <a:lnTo>
                      <a:pt x="430214" y="862376"/>
                    </a:lnTo>
                    <a:cubicBezTo>
                      <a:pt x="430214" y="862376"/>
                      <a:pt x="460408" y="883551"/>
                      <a:pt x="477531" y="887526"/>
                    </a:cubicBezTo>
                    <a:cubicBezTo>
                      <a:pt x="494654" y="891501"/>
                      <a:pt x="587148" y="925747"/>
                      <a:pt x="587148" y="925747"/>
                    </a:cubicBezTo>
                    <a:lnTo>
                      <a:pt x="707850" y="924753"/>
                    </a:lnTo>
                    <a:lnTo>
                      <a:pt x="721915" y="906636"/>
                    </a:lnTo>
                    <a:lnTo>
                      <a:pt x="788343" y="906636"/>
                    </a:lnTo>
                    <a:cubicBezTo>
                      <a:pt x="788343" y="906636"/>
                      <a:pt x="830615" y="947915"/>
                      <a:pt x="836654" y="949902"/>
                    </a:cubicBezTo>
                    <a:cubicBezTo>
                      <a:pt x="842693" y="951890"/>
                      <a:pt x="863791" y="971000"/>
                      <a:pt x="863791" y="983078"/>
                    </a:cubicBezTo>
                    <a:cubicBezTo>
                      <a:pt x="863791" y="995156"/>
                      <a:pt x="868836" y="1005170"/>
                      <a:pt x="878850" y="1010215"/>
                    </a:cubicBezTo>
                    <a:cubicBezTo>
                      <a:pt x="888940" y="1015260"/>
                      <a:pt x="923109" y="1037352"/>
                      <a:pt x="928154" y="1035364"/>
                    </a:cubicBezTo>
                    <a:cubicBezTo>
                      <a:pt x="933200" y="1033377"/>
                      <a:pt x="943213" y="995156"/>
                      <a:pt x="961330" y="996150"/>
                    </a:cubicBezTo>
                    <a:cubicBezTo>
                      <a:pt x="979447" y="997143"/>
                      <a:pt x="1028752" y="1011209"/>
                      <a:pt x="1036778" y="1039416"/>
                    </a:cubicBezTo>
                    <a:cubicBezTo>
                      <a:pt x="1044804" y="1067623"/>
                      <a:pt x="1068960" y="1090708"/>
                      <a:pt x="1076986" y="1096747"/>
                    </a:cubicBezTo>
                    <a:cubicBezTo>
                      <a:pt x="1085013" y="1102786"/>
                      <a:pt x="1081038" y="1119909"/>
                      <a:pt x="1087077" y="1128929"/>
                    </a:cubicBezTo>
                    <a:cubicBezTo>
                      <a:pt x="1093116" y="1138026"/>
                      <a:pt x="1092122" y="1155072"/>
                      <a:pt x="1099154" y="1155072"/>
                    </a:cubicBezTo>
                    <a:cubicBezTo>
                      <a:pt x="1106187" y="1155072"/>
                      <a:pt x="1142420" y="1177240"/>
                      <a:pt x="1158550" y="1176170"/>
                    </a:cubicBezTo>
                    <a:cubicBezTo>
                      <a:pt x="1163365" y="1175864"/>
                      <a:pt x="1169710" y="1178769"/>
                      <a:pt x="1176208" y="1182744"/>
                    </a:cubicBezTo>
                    <a:cubicBezTo>
                      <a:pt x="1178195" y="1149110"/>
                      <a:pt x="1143567" y="1143453"/>
                      <a:pt x="1163900" y="1128012"/>
                    </a:cubicBezTo>
                    <a:cubicBezTo>
                      <a:pt x="1187444" y="1110124"/>
                      <a:pt x="1162983" y="1095065"/>
                      <a:pt x="1174297" y="1087497"/>
                    </a:cubicBezTo>
                    <a:cubicBezTo>
                      <a:pt x="1185610" y="1080006"/>
                      <a:pt x="1205332" y="1072439"/>
                      <a:pt x="1205332" y="1061125"/>
                    </a:cubicBezTo>
                    <a:cubicBezTo>
                      <a:pt x="1205332" y="1049812"/>
                      <a:pt x="1215728" y="1049812"/>
                      <a:pt x="1230787" y="1051723"/>
                    </a:cubicBezTo>
                    <a:cubicBezTo>
                      <a:pt x="1245846" y="1053557"/>
                      <a:pt x="1274129" y="1027185"/>
                      <a:pt x="1272218" y="1016865"/>
                    </a:cubicBezTo>
                    <a:cubicBezTo>
                      <a:pt x="1270307" y="1006469"/>
                      <a:pt x="1275047" y="1004634"/>
                      <a:pt x="1292934" y="1008380"/>
                    </a:cubicBezTo>
                    <a:cubicBezTo>
                      <a:pt x="1310821" y="1012126"/>
                      <a:pt x="1307993" y="987664"/>
                      <a:pt x="1319306" y="991486"/>
                    </a:cubicBezTo>
                    <a:cubicBezTo>
                      <a:pt x="1330620" y="995232"/>
                      <a:pt x="1340022" y="1001806"/>
                      <a:pt x="1340939" y="993321"/>
                    </a:cubicBezTo>
                    <a:cubicBezTo>
                      <a:pt x="1341857" y="984836"/>
                      <a:pt x="1353170" y="986747"/>
                      <a:pt x="1361655" y="998061"/>
                    </a:cubicBezTo>
                    <a:cubicBezTo>
                      <a:pt x="1370140" y="1009374"/>
                      <a:pt x="1394601" y="1012202"/>
                      <a:pt x="1396512" y="998978"/>
                    </a:cubicBezTo>
                    <a:cubicBezTo>
                      <a:pt x="1398423" y="985830"/>
                      <a:pt x="1412565" y="998978"/>
                      <a:pt x="1424796" y="1012126"/>
                    </a:cubicBezTo>
                    <a:cubicBezTo>
                      <a:pt x="1437027" y="1025274"/>
                      <a:pt x="1442683" y="1021528"/>
                      <a:pt x="1460570" y="1022446"/>
                    </a:cubicBezTo>
                    <a:cubicBezTo>
                      <a:pt x="1478458" y="1023363"/>
                      <a:pt x="1478458" y="1018700"/>
                      <a:pt x="1479375" y="1007386"/>
                    </a:cubicBezTo>
                    <a:cubicBezTo>
                      <a:pt x="1480293" y="996073"/>
                      <a:pt x="1499174" y="1031848"/>
                      <a:pt x="1517061" y="1033759"/>
                    </a:cubicBezTo>
                    <a:cubicBezTo>
                      <a:pt x="1534948" y="1035670"/>
                      <a:pt x="1520806" y="1022446"/>
                      <a:pt x="1507659" y="1012126"/>
                    </a:cubicBezTo>
                    <a:cubicBezTo>
                      <a:pt x="1494434" y="1001806"/>
                      <a:pt x="1510487" y="997067"/>
                      <a:pt x="1499174" y="988582"/>
                    </a:cubicBezTo>
                    <a:cubicBezTo>
                      <a:pt x="1487860" y="980097"/>
                      <a:pt x="1513315" y="968783"/>
                      <a:pt x="1535866" y="969777"/>
                    </a:cubicBezTo>
                    <a:cubicBezTo>
                      <a:pt x="1558492" y="970694"/>
                      <a:pt x="1557498" y="976351"/>
                      <a:pt x="1565984" y="963203"/>
                    </a:cubicBezTo>
                    <a:cubicBezTo>
                      <a:pt x="1574468" y="949979"/>
                      <a:pt x="1582954" y="963203"/>
                      <a:pt x="1582954" y="974516"/>
                    </a:cubicBezTo>
                    <a:cubicBezTo>
                      <a:pt x="1582954" y="985830"/>
                      <a:pt x="1619645" y="967942"/>
                      <a:pt x="1639444" y="967942"/>
                    </a:cubicBezTo>
                    <a:cubicBezTo>
                      <a:pt x="1659242" y="967942"/>
                      <a:pt x="1677130" y="984836"/>
                      <a:pt x="1678964" y="996226"/>
                    </a:cubicBezTo>
                    <a:cubicBezTo>
                      <a:pt x="1680875" y="1007539"/>
                      <a:pt x="1694023" y="1013196"/>
                      <a:pt x="1708165" y="1000965"/>
                    </a:cubicBezTo>
                    <a:cubicBezTo>
                      <a:pt x="1722307" y="988735"/>
                      <a:pt x="1734537" y="974593"/>
                      <a:pt x="1747685" y="987741"/>
                    </a:cubicBezTo>
                    <a:cubicBezTo>
                      <a:pt x="1760833" y="1000965"/>
                      <a:pt x="1774058" y="1018853"/>
                      <a:pt x="1790034" y="1034829"/>
                    </a:cubicBezTo>
                    <a:cubicBezTo>
                      <a:pt x="1806010" y="1050805"/>
                      <a:pt x="1782466" y="1070604"/>
                      <a:pt x="1790951" y="1082835"/>
                    </a:cubicBezTo>
                    <a:cubicBezTo>
                      <a:pt x="1799436" y="1095065"/>
                      <a:pt x="1790034" y="1112035"/>
                      <a:pt x="1808839" y="1125260"/>
                    </a:cubicBezTo>
                    <a:cubicBezTo>
                      <a:pt x="1827643" y="1138408"/>
                      <a:pt x="1810750" y="1165774"/>
                      <a:pt x="1825809" y="1169520"/>
                    </a:cubicBezTo>
                    <a:cubicBezTo>
                      <a:pt x="1840868" y="1173265"/>
                      <a:pt x="1853098" y="1196809"/>
                      <a:pt x="1855009" y="1206212"/>
                    </a:cubicBezTo>
                    <a:cubicBezTo>
                      <a:pt x="1856920" y="1215614"/>
                      <a:pt x="1885127" y="1227921"/>
                      <a:pt x="1887038" y="1211868"/>
                    </a:cubicBezTo>
                    <a:cubicBezTo>
                      <a:pt x="1888949" y="1195892"/>
                      <a:pt x="1904008" y="1177011"/>
                      <a:pt x="1905843" y="1161952"/>
                    </a:cubicBezTo>
                    <a:cubicBezTo>
                      <a:pt x="1907754" y="1146893"/>
                      <a:pt x="1894530" y="1093231"/>
                      <a:pt x="1882299" y="1076261"/>
                    </a:cubicBezTo>
                    <a:cubicBezTo>
                      <a:pt x="1870068" y="1059291"/>
                      <a:pt x="1885127" y="1055545"/>
                      <a:pt x="1870068" y="1035823"/>
                    </a:cubicBezTo>
                    <a:cubicBezTo>
                      <a:pt x="1855009" y="1016024"/>
                      <a:pt x="1845607" y="981167"/>
                      <a:pt x="1846524" y="952960"/>
                    </a:cubicBezTo>
                    <a:cubicBezTo>
                      <a:pt x="1847442" y="924676"/>
                      <a:pt x="1880464" y="878582"/>
                      <a:pt x="1896441" y="864440"/>
                    </a:cubicBezTo>
                    <a:cubicBezTo>
                      <a:pt x="1912417" y="850298"/>
                      <a:pt x="1930304" y="857866"/>
                      <a:pt x="1934127" y="842807"/>
                    </a:cubicBezTo>
                    <a:cubicBezTo>
                      <a:pt x="1937872" y="827748"/>
                      <a:pt x="1957670" y="808944"/>
                      <a:pt x="1968984" y="808944"/>
                    </a:cubicBezTo>
                    <a:cubicBezTo>
                      <a:pt x="1980297" y="808944"/>
                      <a:pt x="1992528" y="811772"/>
                      <a:pt x="1994439" y="799541"/>
                    </a:cubicBezTo>
                    <a:cubicBezTo>
                      <a:pt x="1996350" y="787310"/>
                      <a:pt x="2015155" y="772175"/>
                      <a:pt x="2039616" y="768429"/>
                    </a:cubicBezTo>
                    <a:cubicBezTo>
                      <a:pt x="2064077" y="764684"/>
                      <a:pt x="2050012" y="751459"/>
                      <a:pt x="2043361" y="740146"/>
                    </a:cubicBezTo>
                    <a:cubicBezTo>
                      <a:pt x="2036788" y="728833"/>
                      <a:pt x="2049018" y="717519"/>
                      <a:pt x="2053681" y="725087"/>
                    </a:cubicBezTo>
                    <a:cubicBezTo>
                      <a:pt x="2058420" y="732655"/>
                      <a:pt x="2073479" y="733572"/>
                      <a:pt x="2082882" y="726998"/>
                    </a:cubicBezTo>
                    <a:cubicBezTo>
                      <a:pt x="2092284" y="720424"/>
                      <a:pt x="2113994" y="702537"/>
                      <a:pt x="2093278" y="701543"/>
                    </a:cubicBezTo>
                    <a:cubicBezTo>
                      <a:pt x="2072562" y="700625"/>
                      <a:pt x="2067823" y="692141"/>
                      <a:pt x="2080054" y="687401"/>
                    </a:cubicBezTo>
                    <a:cubicBezTo>
                      <a:pt x="2092284" y="682662"/>
                      <a:pt x="2081965" y="660111"/>
                      <a:pt x="2064995" y="658200"/>
                    </a:cubicBezTo>
                    <a:cubicBezTo>
                      <a:pt x="2048025" y="656289"/>
                      <a:pt x="2053681" y="647881"/>
                      <a:pt x="2064077" y="637484"/>
                    </a:cubicBezTo>
                    <a:cubicBezTo>
                      <a:pt x="2074473" y="627165"/>
                      <a:pt x="2049018" y="610195"/>
                      <a:pt x="2036788" y="601710"/>
                    </a:cubicBezTo>
                    <a:cubicBezTo>
                      <a:pt x="2024557" y="593225"/>
                      <a:pt x="2044279" y="588562"/>
                      <a:pt x="2053758" y="586651"/>
                    </a:cubicBezTo>
                    <a:cubicBezTo>
                      <a:pt x="2063160" y="584740"/>
                      <a:pt x="2055669" y="541474"/>
                      <a:pt x="2060331" y="531078"/>
                    </a:cubicBezTo>
                    <a:cubicBezTo>
                      <a:pt x="2065071" y="520758"/>
                      <a:pt x="2081047" y="520758"/>
                      <a:pt x="2074473" y="531078"/>
                    </a:cubicBezTo>
                    <a:cubicBezTo>
                      <a:pt x="2067899" y="541397"/>
                      <a:pt x="2058420" y="558367"/>
                      <a:pt x="2070728" y="572509"/>
                    </a:cubicBezTo>
                    <a:cubicBezTo>
                      <a:pt x="2082958" y="586651"/>
                      <a:pt x="2086704" y="601710"/>
                      <a:pt x="2082041" y="623343"/>
                    </a:cubicBezTo>
                    <a:cubicBezTo>
                      <a:pt x="2077302" y="644976"/>
                      <a:pt x="2086780" y="639319"/>
                      <a:pt x="2100846" y="611112"/>
                    </a:cubicBezTo>
                    <a:cubicBezTo>
                      <a:pt x="2114988" y="582829"/>
                      <a:pt x="2116822" y="558367"/>
                      <a:pt x="2107420" y="555539"/>
                    </a:cubicBezTo>
                    <a:cubicBezTo>
                      <a:pt x="2098017" y="552711"/>
                      <a:pt x="2098935" y="524504"/>
                      <a:pt x="2109331" y="537652"/>
                    </a:cubicBezTo>
                    <a:cubicBezTo>
                      <a:pt x="2119650" y="550800"/>
                      <a:pt x="2123472" y="552711"/>
                      <a:pt x="2139449" y="535740"/>
                    </a:cubicBezTo>
                    <a:cubicBezTo>
                      <a:pt x="2155425" y="518847"/>
                      <a:pt x="2172395" y="489646"/>
                      <a:pt x="2162076" y="482996"/>
                    </a:cubicBezTo>
                    <a:cubicBezTo>
                      <a:pt x="2151679" y="476422"/>
                      <a:pt x="2166815" y="469771"/>
                      <a:pt x="2185620" y="470765"/>
                    </a:cubicBezTo>
                    <a:cubicBezTo>
                      <a:pt x="2204424" y="471682"/>
                      <a:pt x="2244938" y="459452"/>
                      <a:pt x="2247767" y="453795"/>
                    </a:cubicBezTo>
                    <a:cubicBezTo>
                      <a:pt x="2256939" y="435449"/>
                      <a:pt x="2182791" y="462280"/>
                      <a:pt x="2182791" y="451884"/>
                    </a:cubicBezTo>
                    <a:cubicBezTo>
                      <a:pt x="2182791" y="441488"/>
                      <a:pt x="2229879" y="431168"/>
                      <a:pt x="2251512" y="430251"/>
                    </a:cubicBezTo>
                    <a:cubicBezTo>
                      <a:pt x="2273145" y="429334"/>
                      <a:pt x="2262826" y="400133"/>
                      <a:pt x="2272228" y="412363"/>
                    </a:cubicBezTo>
                    <a:cubicBezTo>
                      <a:pt x="2281630" y="424594"/>
                      <a:pt x="2295772" y="422683"/>
                      <a:pt x="2308003" y="415192"/>
                    </a:cubicBezTo>
                    <a:cubicBezTo>
                      <a:pt x="2320233" y="407700"/>
                      <a:pt x="2310831" y="385991"/>
                      <a:pt x="2296689" y="382245"/>
                    </a:cubicBezTo>
                    <a:cubicBezTo>
                      <a:pt x="2282547" y="378423"/>
                      <a:pt x="2307085" y="369021"/>
                      <a:pt x="2302346" y="360612"/>
                    </a:cubicBezTo>
                    <a:cubicBezTo>
                      <a:pt x="2297606" y="352127"/>
                      <a:pt x="2311748" y="318187"/>
                      <a:pt x="2329636" y="314442"/>
                    </a:cubicBezTo>
                    <a:cubicBezTo>
                      <a:pt x="2347523" y="310696"/>
                      <a:pt x="2339038" y="299383"/>
                      <a:pt x="2354097" y="299383"/>
                    </a:cubicBezTo>
                    <a:cubicBezTo>
                      <a:pt x="2369156" y="299383"/>
                      <a:pt x="2371984" y="281495"/>
                      <a:pt x="2385132" y="268347"/>
                    </a:cubicBezTo>
                    <a:cubicBezTo>
                      <a:pt x="2398357" y="255123"/>
                      <a:pt x="2417161" y="289063"/>
                      <a:pt x="2437877" y="270258"/>
                    </a:cubicBezTo>
                    <a:cubicBezTo>
                      <a:pt x="2446362" y="262538"/>
                      <a:pt x="2457828" y="253976"/>
                      <a:pt x="2469600" y="246485"/>
                    </a:cubicBezTo>
                    <a:cubicBezTo>
                      <a:pt x="2421518" y="182579"/>
                      <a:pt x="2435201" y="139925"/>
                      <a:pt x="2434055" y="128306"/>
                    </a:cubicBezTo>
                    <a:close/>
                  </a:path>
                </a:pathLst>
              </a:custGeom>
              <a:solidFill>
                <a:srgbClr val="BFBFBF"/>
              </a:solidFill>
              <a:ln cap="flat" cmpd="sng" w="9525">
                <a:solidFill>
                  <a:srgbClr val="F2F2F2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900"/>
                  <a:buFont typeface="Open Sans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FFFFFF"/>
                  </a:solidFill>
                  <a:latin typeface="Proxima Nova Extrabold"/>
                  <a:ea typeface="Proxima Nova Extrabold"/>
                  <a:cs typeface="Proxima Nova Extrabold"/>
                  <a:sym typeface="Proxima Nova Extrabold"/>
                </a:endParaRPr>
              </a:p>
            </p:txBody>
          </p:sp>
          <p:cxnSp>
            <p:nvCxnSpPr>
              <p:cNvPr id="655" name="Google Shape;655;p74"/>
              <p:cNvCxnSpPr/>
              <p:nvPr/>
            </p:nvCxnSpPr>
            <p:spPr>
              <a:xfrm>
                <a:off x="2647242" y="3275097"/>
                <a:ext cx="290015" cy="309915"/>
              </a:xfrm>
              <a:prstGeom prst="straightConnector1">
                <a:avLst/>
              </a:prstGeom>
              <a:solidFill>
                <a:schemeClr val="lt1"/>
              </a:solidFill>
              <a:ln cap="rnd" cmpd="sng" w="9525">
                <a:solidFill>
                  <a:srgbClr val="595959"/>
                </a:solidFill>
                <a:prstDash val="solid"/>
                <a:miter lim="800000"/>
                <a:headEnd len="sm" w="sm" type="oval"/>
                <a:tailEnd len="sm" w="sm" type="none"/>
              </a:ln>
            </p:spPr>
          </p:cxnSp>
        </p:grpSp>
        <p:grpSp>
          <p:nvGrpSpPr>
            <p:cNvPr id="656" name="Google Shape;656;p74"/>
            <p:cNvGrpSpPr/>
            <p:nvPr/>
          </p:nvGrpSpPr>
          <p:grpSpPr>
            <a:xfrm>
              <a:off x="2633392" y="3989187"/>
              <a:ext cx="2066761" cy="2868813"/>
              <a:chOff x="2633392" y="3989187"/>
              <a:chExt cx="2066761" cy="2868813"/>
            </a:xfrm>
          </p:grpSpPr>
          <p:sp>
            <p:nvSpPr>
              <p:cNvPr id="657" name="Google Shape;657;p74"/>
              <p:cNvSpPr/>
              <p:nvPr/>
            </p:nvSpPr>
            <p:spPr>
              <a:xfrm>
                <a:off x="3663755" y="4260085"/>
                <a:ext cx="180639" cy="193192"/>
              </a:xfrm>
              <a:custGeom>
                <a:rect b="b" l="l" r="r" t="t"/>
                <a:pathLst>
                  <a:path extrusionOk="0" h="125753" w="117582">
                    <a:moveTo>
                      <a:pt x="24872" y="24452"/>
                    </a:moveTo>
                    <a:cubicBezTo>
                      <a:pt x="29108" y="32597"/>
                      <a:pt x="19902" y="36832"/>
                      <a:pt x="11674" y="37973"/>
                    </a:cubicBezTo>
                    <a:cubicBezTo>
                      <a:pt x="3446" y="39113"/>
                      <a:pt x="5727" y="57520"/>
                      <a:pt x="676" y="62733"/>
                    </a:cubicBezTo>
                    <a:cubicBezTo>
                      <a:pt x="-4375" y="67946"/>
                      <a:pt x="20391" y="80978"/>
                      <a:pt x="24709" y="92217"/>
                    </a:cubicBezTo>
                    <a:cubicBezTo>
                      <a:pt x="27235" y="98896"/>
                      <a:pt x="35626" y="113313"/>
                      <a:pt x="41980" y="124064"/>
                    </a:cubicBezTo>
                    <a:cubicBezTo>
                      <a:pt x="47683" y="125449"/>
                      <a:pt x="53141" y="126670"/>
                      <a:pt x="56318" y="124797"/>
                    </a:cubicBezTo>
                    <a:cubicBezTo>
                      <a:pt x="63976" y="120399"/>
                      <a:pt x="56970" y="105901"/>
                      <a:pt x="68131" y="106634"/>
                    </a:cubicBezTo>
                    <a:cubicBezTo>
                      <a:pt x="79292" y="107367"/>
                      <a:pt x="95504" y="100281"/>
                      <a:pt x="99904" y="107123"/>
                    </a:cubicBezTo>
                    <a:cubicBezTo>
                      <a:pt x="100719" y="108344"/>
                      <a:pt x="101696" y="109566"/>
                      <a:pt x="102755" y="110706"/>
                    </a:cubicBezTo>
                    <a:cubicBezTo>
                      <a:pt x="106258" y="105249"/>
                      <a:pt x="110087" y="99304"/>
                      <a:pt x="111065" y="97267"/>
                    </a:cubicBezTo>
                    <a:cubicBezTo>
                      <a:pt x="113020" y="93113"/>
                      <a:pt x="112776" y="71530"/>
                      <a:pt x="107480" y="59312"/>
                    </a:cubicBezTo>
                    <a:cubicBezTo>
                      <a:pt x="102185" y="47095"/>
                      <a:pt x="106095" y="30561"/>
                      <a:pt x="112206" y="25348"/>
                    </a:cubicBezTo>
                    <a:cubicBezTo>
                      <a:pt x="113509" y="24289"/>
                      <a:pt x="115464" y="18669"/>
                      <a:pt x="117582" y="10606"/>
                    </a:cubicBezTo>
                    <a:cubicBezTo>
                      <a:pt x="107317" y="6778"/>
                      <a:pt x="97460" y="3275"/>
                      <a:pt x="88906" y="4497"/>
                    </a:cubicBezTo>
                    <a:cubicBezTo>
                      <a:pt x="73753" y="6615"/>
                      <a:pt x="57948" y="13782"/>
                      <a:pt x="52164" y="5637"/>
                    </a:cubicBezTo>
                    <a:cubicBezTo>
                      <a:pt x="46379" y="-2507"/>
                      <a:pt x="38151" y="-1123"/>
                      <a:pt x="30575" y="5312"/>
                    </a:cubicBezTo>
                    <a:cubicBezTo>
                      <a:pt x="29760" y="6045"/>
                      <a:pt x="28782" y="6289"/>
                      <a:pt x="27723" y="6207"/>
                    </a:cubicBezTo>
                    <a:cubicBezTo>
                      <a:pt x="25279" y="13538"/>
                      <a:pt x="22754" y="20380"/>
                      <a:pt x="24872" y="24452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12700">
                <a:solidFill>
                  <a:srgbClr val="F2F2F2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Open Sans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658" name="Google Shape;658;p74"/>
              <p:cNvSpPr/>
              <p:nvPr/>
            </p:nvSpPr>
            <p:spPr>
              <a:xfrm>
                <a:off x="3517219" y="4161260"/>
                <a:ext cx="211278" cy="316558"/>
              </a:xfrm>
              <a:custGeom>
                <a:rect b="b" l="l" r="r" t="t"/>
                <a:pathLst>
                  <a:path extrusionOk="0" h="206055" w="137526">
                    <a:moveTo>
                      <a:pt x="32025" y="13928"/>
                    </a:moveTo>
                    <a:cubicBezTo>
                      <a:pt x="24856" y="18163"/>
                      <a:pt x="14754" y="29566"/>
                      <a:pt x="22005" y="33557"/>
                    </a:cubicBezTo>
                    <a:cubicBezTo>
                      <a:pt x="41557" y="44471"/>
                      <a:pt x="2860" y="49277"/>
                      <a:pt x="4897" y="62553"/>
                    </a:cubicBezTo>
                    <a:cubicBezTo>
                      <a:pt x="6037" y="69721"/>
                      <a:pt x="-4228" y="72897"/>
                      <a:pt x="2045" y="77947"/>
                    </a:cubicBezTo>
                    <a:cubicBezTo>
                      <a:pt x="6200" y="81286"/>
                      <a:pt x="15325" y="93096"/>
                      <a:pt x="21109" y="100753"/>
                    </a:cubicBezTo>
                    <a:cubicBezTo>
                      <a:pt x="23064" y="97006"/>
                      <a:pt x="25590" y="93829"/>
                      <a:pt x="31374" y="94562"/>
                    </a:cubicBezTo>
                    <a:cubicBezTo>
                      <a:pt x="43431" y="96110"/>
                      <a:pt x="34225" y="114273"/>
                      <a:pt x="43675" y="118427"/>
                    </a:cubicBezTo>
                    <a:cubicBezTo>
                      <a:pt x="53207" y="122581"/>
                      <a:pt x="53370" y="137160"/>
                      <a:pt x="46527" y="142373"/>
                    </a:cubicBezTo>
                    <a:cubicBezTo>
                      <a:pt x="39765" y="147586"/>
                      <a:pt x="37565" y="175930"/>
                      <a:pt x="53207" y="192871"/>
                    </a:cubicBezTo>
                    <a:cubicBezTo>
                      <a:pt x="68849" y="209813"/>
                      <a:pt x="80825" y="207125"/>
                      <a:pt x="84246" y="202808"/>
                    </a:cubicBezTo>
                    <a:cubicBezTo>
                      <a:pt x="87587" y="198491"/>
                      <a:pt x="99725" y="202645"/>
                      <a:pt x="103065" y="195722"/>
                    </a:cubicBezTo>
                    <a:cubicBezTo>
                      <a:pt x="106406" y="188799"/>
                      <a:pt x="110805" y="196455"/>
                      <a:pt x="117567" y="188636"/>
                    </a:cubicBezTo>
                    <a:cubicBezTo>
                      <a:pt x="121477" y="184156"/>
                      <a:pt x="129787" y="186437"/>
                      <a:pt x="137526" y="188310"/>
                    </a:cubicBezTo>
                    <a:cubicBezTo>
                      <a:pt x="131090" y="177559"/>
                      <a:pt x="122699" y="163142"/>
                      <a:pt x="120255" y="156464"/>
                    </a:cubicBezTo>
                    <a:cubicBezTo>
                      <a:pt x="116019" y="145224"/>
                      <a:pt x="91171" y="132192"/>
                      <a:pt x="96222" y="126979"/>
                    </a:cubicBezTo>
                    <a:cubicBezTo>
                      <a:pt x="101273" y="121766"/>
                      <a:pt x="98992" y="103277"/>
                      <a:pt x="107220" y="102219"/>
                    </a:cubicBezTo>
                    <a:cubicBezTo>
                      <a:pt x="115449" y="101078"/>
                      <a:pt x="124573" y="96843"/>
                      <a:pt x="120418" y="88698"/>
                    </a:cubicBezTo>
                    <a:cubicBezTo>
                      <a:pt x="118300" y="84626"/>
                      <a:pt x="120826" y="77784"/>
                      <a:pt x="123351" y="70372"/>
                    </a:cubicBezTo>
                    <a:cubicBezTo>
                      <a:pt x="106243" y="68824"/>
                      <a:pt x="64368" y="18733"/>
                      <a:pt x="53126" y="6435"/>
                    </a:cubicBezTo>
                    <a:cubicBezTo>
                      <a:pt x="50519" y="3584"/>
                      <a:pt x="46771" y="1548"/>
                      <a:pt x="42535" y="0"/>
                    </a:cubicBezTo>
                    <a:cubicBezTo>
                      <a:pt x="38787" y="7086"/>
                      <a:pt x="34958" y="12217"/>
                      <a:pt x="32025" y="13928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12700">
                <a:solidFill>
                  <a:srgbClr val="F2F2F2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Open Sans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659" name="Google Shape;659;p74"/>
              <p:cNvSpPr/>
              <p:nvPr/>
            </p:nvSpPr>
            <p:spPr>
              <a:xfrm>
                <a:off x="3821616" y="4276504"/>
                <a:ext cx="136296" cy="163646"/>
              </a:xfrm>
              <a:custGeom>
                <a:rect b="b" l="l" r="r" t="t"/>
                <a:pathLst>
                  <a:path extrusionOk="0" h="106521" w="88718">
                    <a:moveTo>
                      <a:pt x="4725" y="48625"/>
                    </a:moveTo>
                    <a:cubicBezTo>
                      <a:pt x="10021" y="60842"/>
                      <a:pt x="10265" y="82426"/>
                      <a:pt x="8310" y="86580"/>
                    </a:cubicBezTo>
                    <a:cubicBezTo>
                      <a:pt x="7332" y="88616"/>
                      <a:pt x="3503" y="94562"/>
                      <a:pt x="0" y="100019"/>
                    </a:cubicBezTo>
                    <a:cubicBezTo>
                      <a:pt x="4725" y="105232"/>
                      <a:pt x="12302" y="108979"/>
                      <a:pt x="25581" y="104580"/>
                    </a:cubicBezTo>
                    <a:cubicBezTo>
                      <a:pt x="41793" y="99205"/>
                      <a:pt x="49695" y="109386"/>
                      <a:pt x="55480" y="91304"/>
                    </a:cubicBezTo>
                    <a:cubicBezTo>
                      <a:pt x="59960" y="77213"/>
                      <a:pt x="76417" y="57747"/>
                      <a:pt x="88718" y="45367"/>
                    </a:cubicBezTo>
                    <a:cubicBezTo>
                      <a:pt x="88555" y="45286"/>
                      <a:pt x="88474" y="45123"/>
                      <a:pt x="88311" y="45123"/>
                    </a:cubicBezTo>
                    <a:cubicBezTo>
                      <a:pt x="76172" y="40236"/>
                      <a:pt x="57435" y="11321"/>
                      <a:pt x="39023" y="7737"/>
                    </a:cubicBezTo>
                    <a:cubicBezTo>
                      <a:pt x="30958" y="6190"/>
                      <a:pt x="22811" y="2932"/>
                      <a:pt x="14908" y="0"/>
                    </a:cubicBezTo>
                    <a:cubicBezTo>
                      <a:pt x="12709" y="8063"/>
                      <a:pt x="10835" y="13602"/>
                      <a:pt x="9532" y="14742"/>
                    </a:cubicBezTo>
                    <a:cubicBezTo>
                      <a:pt x="3340" y="19874"/>
                      <a:pt x="-570" y="36408"/>
                      <a:pt x="4725" y="48625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12700">
                <a:solidFill>
                  <a:srgbClr val="F2F2F2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Open Sans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660" name="Google Shape;660;p74"/>
              <p:cNvSpPr/>
              <p:nvPr/>
            </p:nvSpPr>
            <p:spPr>
              <a:xfrm>
                <a:off x="2633392" y="4551864"/>
                <a:ext cx="562948" cy="817761"/>
              </a:xfrm>
              <a:custGeom>
                <a:rect b="b" l="l" r="r" t="t"/>
                <a:pathLst>
                  <a:path extrusionOk="0" h="532299" w="366436">
                    <a:moveTo>
                      <a:pt x="341336" y="504688"/>
                    </a:moveTo>
                    <a:cubicBezTo>
                      <a:pt x="341662" y="504037"/>
                      <a:pt x="341988" y="503792"/>
                      <a:pt x="342314" y="503711"/>
                    </a:cubicBezTo>
                    <a:cubicBezTo>
                      <a:pt x="341499" y="498580"/>
                      <a:pt x="341499" y="493774"/>
                      <a:pt x="344595" y="491982"/>
                    </a:cubicBezTo>
                    <a:cubicBezTo>
                      <a:pt x="354778" y="485955"/>
                      <a:pt x="360807" y="435864"/>
                      <a:pt x="354778" y="430977"/>
                    </a:cubicBezTo>
                    <a:cubicBezTo>
                      <a:pt x="349646" y="426823"/>
                      <a:pt x="362192" y="413954"/>
                      <a:pt x="361214" y="407275"/>
                    </a:cubicBezTo>
                    <a:cubicBezTo>
                      <a:pt x="360318" y="400515"/>
                      <a:pt x="354860" y="370216"/>
                      <a:pt x="358118" y="366714"/>
                    </a:cubicBezTo>
                    <a:cubicBezTo>
                      <a:pt x="361459" y="363293"/>
                      <a:pt x="369035" y="360605"/>
                      <a:pt x="365532" y="351401"/>
                    </a:cubicBezTo>
                    <a:cubicBezTo>
                      <a:pt x="362762" y="344071"/>
                      <a:pt x="350460" y="323872"/>
                      <a:pt x="345328" y="311491"/>
                    </a:cubicBezTo>
                    <a:cubicBezTo>
                      <a:pt x="335878" y="310270"/>
                      <a:pt x="324391" y="310677"/>
                      <a:pt x="317710" y="313202"/>
                    </a:cubicBezTo>
                    <a:cubicBezTo>
                      <a:pt x="305327" y="317844"/>
                      <a:pt x="314777" y="272315"/>
                      <a:pt x="307853" y="270197"/>
                    </a:cubicBezTo>
                    <a:cubicBezTo>
                      <a:pt x="302883" y="271011"/>
                      <a:pt x="299543" y="273862"/>
                      <a:pt x="297832" y="278749"/>
                    </a:cubicBezTo>
                    <a:cubicBezTo>
                      <a:pt x="285531" y="307500"/>
                      <a:pt x="256039" y="267102"/>
                      <a:pt x="252047" y="267509"/>
                    </a:cubicBezTo>
                    <a:cubicBezTo>
                      <a:pt x="243575" y="268486"/>
                      <a:pt x="236813" y="265147"/>
                      <a:pt x="237546" y="256758"/>
                    </a:cubicBezTo>
                    <a:cubicBezTo>
                      <a:pt x="238279" y="248287"/>
                      <a:pt x="231436" y="241608"/>
                      <a:pt x="225408" y="232404"/>
                    </a:cubicBezTo>
                    <a:cubicBezTo>
                      <a:pt x="219379" y="223201"/>
                      <a:pt x="212454" y="213997"/>
                      <a:pt x="217505" y="207970"/>
                    </a:cubicBezTo>
                    <a:cubicBezTo>
                      <a:pt x="222475" y="202024"/>
                      <a:pt x="214002" y="197056"/>
                      <a:pt x="221497" y="189399"/>
                    </a:cubicBezTo>
                    <a:cubicBezTo>
                      <a:pt x="231843" y="178811"/>
                      <a:pt x="241864" y="163743"/>
                      <a:pt x="242923" y="146883"/>
                    </a:cubicBezTo>
                    <a:cubicBezTo>
                      <a:pt x="243656" y="135888"/>
                      <a:pt x="256365" y="139064"/>
                      <a:pt x="268015" y="129616"/>
                    </a:cubicBezTo>
                    <a:cubicBezTo>
                      <a:pt x="279746" y="120168"/>
                      <a:pt x="292455" y="125055"/>
                      <a:pt x="302476" y="116503"/>
                    </a:cubicBezTo>
                    <a:cubicBezTo>
                      <a:pt x="311845" y="108439"/>
                      <a:pt x="318525" y="115199"/>
                      <a:pt x="325531" y="114629"/>
                    </a:cubicBezTo>
                    <a:cubicBezTo>
                      <a:pt x="321213" y="108765"/>
                      <a:pt x="310786" y="105996"/>
                      <a:pt x="308342" y="101272"/>
                    </a:cubicBezTo>
                    <a:cubicBezTo>
                      <a:pt x="305246" y="95326"/>
                      <a:pt x="319095" y="84249"/>
                      <a:pt x="322924" y="77244"/>
                    </a:cubicBezTo>
                    <a:cubicBezTo>
                      <a:pt x="326835" y="70240"/>
                      <a:pt x="306794" y="62502"/>
                      <a:pt x="301824" y="60629"/>
                    </a:cubicBezTo>
                    <a:cubicBezTo>
                      <a:pt x="296855" y="58674"/>
                      <a:pt x="287975" y="64783"/>
                      <a:pt x="282924" y="61851"/>
                    </a:cubicBezTo>
                    <a:cubicBezTo>
                      <a:pt x="277873" y="58918"/>
                      <a:pt x="269970" y="61036"/>
                      <a:pt x="266060" y="64050"/>
                    </a:cubicBezTo>
                    <a:cubicBezTo>
                      <a:pt x="262149" y="67063"/>
                      <a:pt x="232332" y="69425"/>
                      <a:pt x="233147" y="60466"/>
                    </a:cubicBezTo>
                    <a:cubicBezTo>
                      <a:pt x="234043" y="51506"/>
                      <a:pt x="221089" y="48737"/>
                      <a:pt x="221986" y="42710"/>
                    </a:cubicBezTo>
                    <a:cubicBezTo>
                      <a:pt x="222882" y="36764"/>
                      <a:pt x="214817" y="25932"/>
                      <a:pt x="203818" y="25035"/>
                    </a:cubicBezTo>
                    <a:cubicBezTo>
                      <a:pt x="192902" y="24221"/>
                      <a:pt x="194612" y="6221"/>
                      <a:pt x="186629" y="1415"/>
                    </a:cubicBezTo>
                    <a:cubicBezTo>
                      <a:pt x="182067" y="-1354"/>
                      <a:pt x="170906" y="438"/>
                      <a:pt x="162025" y="2555"/>
                    </a:cubicBezTo>
                    <a:cubicBezTo>
                      <a:pt x="171720" y="13144"/>
                      <a:pt x="175142" y="17624"/>
                      <a:pt x="168950" y="22836"/>
                    </a:cubicBezTo>
                    <a:cubicBezTo>
                      <a:pt x="160641" y="29678"/>
                      <a:pt x="169032" y="30737"/>
                      <a:pt x="153471" y="52077"/>
                    </a:cubicBezTo>
                    <a:cubicBezTo>
                      <a:pt x="137911" y="73416"/>
                      <a:pt x="110864" y="79036"/>
                      <a:pt x="97747" y="83190"/>
                    </a:cubicBezTo>
                    <a:cubicBezTo>
                      <a:pt x="84550" y="87344"/>
                      <a:pt x="79580" y="111860"/>
                      <a:pt x="72574" y="129127"/>
                    </a:cubicBezTo>
                    <a:cubicBezTo>
                      <a:pt x="65567" y="146394"/>
                      <a:pt x="59457" y="140530"/>
                      <a:pt x="52125" y="130675"/>
                    </a:cubicBezTo>
                    <a:cubicBezTo>
                      <a:pt x="44712" y="120901"/>
                      <a:pt x="38928" y="132792"/>
                      <a:pt x="30210" y="124973"/>
                    </a:cubicBezTo>
                    <a:cubicBezTo>
                      <a:pt x="21493" y="117154"/>
                      <a:pt x="25485" y="117154"/>
                      <a:pt x="30048" y="110475"/>
                    </a:cubicBezTo>
                    <a:cubicBezTo>
                      <a:pt x="32492" y="106892"/>
                      <a:pt x="29640" y="101272"/>
                      <a:pt x="24345" y="95815"/>
                    </a:cubicBezTo>
                    <a:cubicBezTo>
                      <a:pt x="14976" y="97932"/>
                      <a:pt x="5526" y="111046"/>
                      <a:pt x="1045" y="121064"/>
                    </a:cubicBezTo>
                    <a:cubicBezTo>
                      <a:pt x="-3925" y="131896"/>
                      <a:pt x="10332" y="152585"/>
                      <a:pt x="12369" y="160241"/>
                    </a:cubicBezTo>
                    <a:cubicBezTo>
                      <a:pt x="14406" y="167815"/>
                      <a:pt x="4793" y="160974"/>
                      <a:pt x="3571" y="167978"/>
                    </a:cubicBezTo>
                    <a:cubicBezTo>
                      <a:pt x="2430" y="174983"/>
                      <a:pt x="24671" y="184838"/>
                      <a:pt x="34936" y="192250"/>
                    </a:cubicBezTo>
                    <a:cubicBezTo>
                      <a:pt x="45201" y="199744"/>
                      <a:pt x="54325" y="221165"/>
                      <a:pt x="63938" y="231183"/>
                    </a:cubicBezTo>
                    <a:cubicBezTo>
                      <a:pt x="73551" y="241201"/>
                      <a:pt x="74366" y="250079"/>
                      <a:pt x="84794" y="274676"/>
                    </a:cubicBezTo>
                    <a:cubicBezTo>
                      <a:pt x="95222" y="299274"/>
                      <a:pt x="116078" y="340813"/>
                      <a:pt x="130253" y="358406"/>
                    </a:cubicBezTo>
                    <a:cubicBezTo>
                      <a:pt x="144428" y="375918"/>
                      <a:pt x="150946" y="389845"/>
                      <a:pt x="147850" y="394895"/>
                    </a:cubicBezTo>
                    <a:cubicBezTo>
                      <a:pt x="135793" y="414850"/>
                      <a:pt x="194205" y="446941"/>
                      <a:pt x="204389" y="451828"/>
                    </a:cubicBezTo>
                    <a:cubicBezTo>
                      <a:pt x="231192" y="464778"/>
                      <a:pt x="280317" y="489539"/>
                      <a:pt x="287404" y="501430"/>
                    </a:cubicBezTo>
                    <a:cubicBezTo>
                      <a:pt x="294574" y="513403"/>
                      <a:pt x="317466" y="524480"/>
                      <a:pt x="321947" y="526924"/>
                    </a:cubicBezTo>
                    <a:cubicBezTo>
                      <a:pt x="323169" y="527575"/>
                      <a:pt x="323576" y="529612"/>
                      <a:pt x="323658" y="532299"/>
                    </a:cubicBezTo>
                    <a:cubicBezTo>
                      <a:pt x="326264" y="530100"/>
                      <a:pt x="328464" y="528390"/>
                      <a:pt x="329768" y="527738"/>
                    </a:cubicBezTo>
                    <a:cubicBezTo>
                      <a:pt x="338159" y="523340"/>
                      <a:pt x="338811" y="508924"/>
                      <a:pt x="341336" y="504688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12700">
                <a:solidFill>
                  <a:srgbClr val="F2F2F2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Open Sans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661" name="Google Shape;661;p74"/>
              <p:cNvSpPr/>
              <p:nvPr/>
            </p:nvSpPr>
            <p:spPr>
              <a:xfrm>
                <a:off x="2964788" y="4306366"/>
                <a:ext cx="1735365" cy="1781870"/>
              </a:xfrm>
              <a:custGeom>
                <a:rect b="b" l="l" r="r" t="t"/>
                <a:pathLst>
                  <a:path extrusionOk="0" h="1159860" w="1129589">
                    <a:moveTo>
                      <a:pt x="611091" y="1146666"/>
                    </a:moveTo>
                    <a:cubicBezTo>
                      <a:pt x="628688" y="1133797"/>
                      <a:pt x="624125" y="1126222"/>
                      <a:pt x="632191" y="1110910"/>
                    </a:cubicBezTo>
                    <a:cubicBezTo>
                      <a:pt x="640256" y="1095597"/>
                      <a:pt x="633168" y="1089326"/>
                      <a:pt x="646936" y="1075886"/>
                    </a:cubicBezTo>
                    <a:cubicBezTo>
                      <a:pt x="660704" y="1062366"/>
                      <a:pt x="644085" y="1053732"/>
                      <a:pt x="661764" y="1045262"/>
                    </a:cubicBezTo>
                    <a:cubicBezTo>
                      <a:pt x="679442" y="1036791"/>
                      <a:pt x="677080" y="1052674"/>
                      <a:pt x="662741" y="1071244"/>
                    </a:cubicBezTo>
                    <a:cubicBezTo>
                      <a:pt x="648403" y="1089814"/>
                      <a:pt x="645959" y="1094945"/>
                      <a:pt x="664778" y="1080692"/>
                    </a:cubicBezTo>
                    <a:cubicBezTo>
                      <a:pt x="683597" y="1066520"/>
                      <a:pt x="690359" y="1046809"/>
                      <a:pt x="700787" y="1024411"/>
                    </a:cubicBezTo>
                    <a:cubicBezTo>
                      <a:pt x="711296" y="1002094"/>
                      <a:pt x="719443" y="995008"/>
                      <a:pt x="728893" y="993623"/>
                    </a:cubicBezTo>
                    <a:cubicBezTo>
                      <a:pt x="738425" y="992238"/>
                      <a:pt x="738099" y="968781"/>
                      <a:pt x="736632" y="952329"/>
                    </a:cubicBezTo>
                    <a:cubicBezTo>
                      <a:pt x="731419" y="894093"/>
                      <a:pt x="745838" y="897269"/>
                      <a:pt x="781114" y="861106"/>
                    </a:cubicBezTo>
                    <a:cubicBezTo>
                      <a:pt x="794882" y="847015"/>
                      <a:pt x="803762" y="845630"/>
                      <a:pt x="818263" y="844164"/>
                    </a:cubicBezTo>
                    <a:cubicBezTo>
                      <a:pt x="832846" y="842698"/>
                      <a:pt x="824536" y="837730"/>
                      <a:pt x="833987" y="835123"/>
                    </a:cubicBezTo>
                    <a:cubicBezTo>
                      <a:pt x="843437" y="832436"/>
                      <a:pt x="849710" y="823476"/>
                      <a:pt x="855983" y="817693"/>
                    </a:cubicBezTo>
                    <a:cubicBezTo>
                      <a:pt x="865515" y="808897"/>
                      <a:pt x="893051" y="819730"/>
                      <a:pt x="903560" y="817693"/>
                    </a:cubicBezTo>
                    <a:cubicBezTo>
                      <a:pt x="921727" y="814110"/>
                      <a:pt x="918061" y="811829"/>
                      <a:pt x="931015" y="803033"/>
                    </a:cubicBezTo>
                    <a:cubicBezTo>
                      <a:pt x="931096" y="802951"/>
                      <a:pt x="954722" y="787883"/>
                      <a:pt x="954070" y="788860"/>
                    </a:cubicBezTo>
                    <a:cubicBezTo>
                      <a:pt x="962461" y="776887"/>
                      <a:pt x="953826" y="761249"/>
                      <a:pt x="968001" y="750335"/>
                    </a:cubicBezTo>
                    <a:cubicBezTo>
                      <a:pt x="975496" y="744552"/>
                      <a:pt x="976637" y="731846"/>
                      <a:pt x="979081" y="723620"/>
                    </a:cubicBezTo>
                    <a:cubicBezTo>
                      <a:pt x="985680" y="701140"/>
                      <a:pt x="995863" y="677601"/>
                      <a:pt x="1008002" y="657972"/>
                    </a:cubicBezTo>
                    <a:cubicBezTo>
                      <a:pt x="1012319" y="650968"/>
                      <a:pt x="1004010" y="642171"/>
                      <a:pt x="1010690" y="622460"/>
                    </a:cubicBezTo>
                    <a:cubicBezTo>
                      <a:pt x="1019081" y="597781"/>
                      <a:pt x="994967" y="543943"/>
                      <a:pt x="1015741" y="524803"/>
                    </a:cubicBezTo>
                    <a:cubicBezTo>
                      <a:pt x="1022014" y="519020"/>
                      <a:pt x="1018755" y="515844"/>
                      <a:pt x="1013705" y="513400"/>
                    </a:cubicBezTo>
                    <a:cubicBezTo>
                      <a:pt x="1008572" y="510957"/>
                      <a:pt x="1014193" y="503871"/>
                      <a:pt x="1018674" y="505092"/>
                    </a:cubicBezTo>
                    <a:cubicBezTo>
                      <a:pt x="1046862" y="512830"/>
                      <a:pt x="1048573" y="492875"/>
                      <a:pt x="1058756" y="465916"/>
                    </a:cubicBezTo>
                    <a:cubicBezTo>
                      <a:pt x="1065518" y="448078"/>
                      <a:pt x="1076924" y="448567"/>
                      <a:pt x="1085722" y="444657"/>
                    </a:cubicBezTo>
                    <a:cubicBezTo>
                      <a:pt x="1094520" y="440748"/>
                      <a:pt x="1113258" y="418919"/>
                      <a:pt x="1124908" y="387724"/>
                    </a:cubicBezTo>
                    <a:cubicBezTo>
                      <a:pt x="1136558" y="356530"/>
                      <a:pt x="1123442" y="326231"/>
                      <a:pt x="1118146" y="304810"/>
                    </a:cubicBezTo>
                    <a:cubicBezTo>
                      <a:pt x="1112769" y="283307"/>
                      <a:pt x="1105845" y="287868"/>
                      <a:pt x="1093217" y="288601"/>
                    </a:cubicBezTo>
                    <a:cubicBezTo>
                      <a:pt x="1080508" y="289416"/>
                      <a:pt x="1056394" y="286565"/>
                      <a:pt x="1024295" y="252764"/>
                    </a:cubicBezTo>
                    <a:cubicBezTo>
                      <a:pt x="989264" y="215867"/>
                      <a:pt x="929467" y="225071"/>
                      <a:pt x="883682" y="215297"/>
                    </a:cubicBezTo>
                    <a:cubicBezTo>
                      <a:pt x="869669" y="212283"/>
                      <a:pt x="856635" y="230202"/>
                      <a:pt x="846532" y="234193"/>
                    </a:cubicBezTo>
                    <a:cubicBezTo>
                      <a:pt x="836430" y="238103"/>
                      <a:pt x="851421" y="218881"/>
                      <a:pt x="851909" y="206826"/>
                    </a:cubicBezTo>
                    <a:cubicBezTo>
                      <a:pt x="852398" y="194772"/>
                      <a:pt x="813538" y="178156"/>
                      <a:pt x="784210" y="167161"/>
                    </a:cubicBezTo>
                    <a:cubicBezTo>
                      <a:pt x="749504" y="154129"/>
                      <a:pt x="760177" y="168464"/>
                      <a:pt x="742580" y="180356"/>
                    </a:cubicBezTo>
                    <a:cubicBezTo>
                      <a:pt x="739891" y="182147"/>
                      <a:pt x="724738" y="189396"/>
                      <a:pt x="722457" y="194609"/>
                    </a:cubicBezTo>
                    <a:cubicBezTo>
                      <a:pt x="713822" y="214320"/>
                      <a:pt x="697202" y="201858"/>
                      <a:pt x="707874" y="195424"/>
                    </a:cubicBezTo>
                    <a:cubicBezTo>
                      <a:pt x="718547" y="188989"/>
                      <a:pt x="728486" y="174247"/>
                      <a:pt x="732152" y="162111"/>
                    </a:cubicBezTo>
                    <a:cubicBezTo>
                      <a:pt x="735818" y="150057"/>
                      <a:pt x="690033" y="141097"/>
                      <a:pt x="674310" y="147613"/>
                    </a:cubicBezTo>
                    <a:cubicBezTo>
                      <a:pt x="658505" y="154210"/>
                      <a:pt x="669014" y="176853"/>
                      <a:pt x="656224" y="170011"/>
                    </a:cubicBezTo>
                    <a:cubicBezTo>
                      <a:pt x="643433" y="163170"/>
                      <a:pt x="653372" y="145984"/>
                      <a:pt x="663556" y="146473"/>
                    </a:cubicBezTo>
                    <a:cubicBezTo>
                      <a:pt x="673739" y="146961"/>
                      <a:pt x="684819" y="125948"/>
                      <a:pt x="691581" y="110635"/>
                    </a:cubicBezTo>
                    <a:cubicBezTo>
                      <a:pt x="698343" y="95323"/>
                      <a:pt x="679279" y="93042"/>
                      <a:pt x="667711" y="80499"/>
                    </a:cubicBezTo>
                    <a:cubicBezTo>
                      <a:pt x="656305" y="68119"/>
                      <a:pt x="658098" y="31548"/>
                      <a:pt x="646529" y="25928"/>
                    </a:cubicBezTo>
                    <a:cubicBezTo>
                      <a:pt x="634227" y="38309"/>
                      <a:pt x="617853" y="57775"/>
                      <a:pt x="613290" y="71866"/>
                    </a:cubicBezTo>
                    <a:cubicBezTo>
                      <a:pt x="607506" y="89947"/>
                      <a:pt x="599685" y="79766"/>
                      <a:pt x="583392" y="85142"/>
                    </a:cubicBezTo>
                    <a:cubicBezTo>
                      <a:pt x="567180" y="90517"/>
                      <a:pt x="559358" y="83757"/>
                      <a:pt x="554959" y="76915"/>
                    </a:cubicBezTo>
                    <a:cubicBezTo>
                      <a:pt x="550560" y="70074"/>
                      <a:pt x="534348" y="77160"/>
                      <a:pt x="523187" y="76427"/>
                    </a:cubicBezTo>
                    <a:cubicBezTo>
                      <a:pt x="512026" y="75694"/>
                      <a:pt x="519032" y="90192"/>
                      <a:pt x="511374" y="94590"/>
                    </a:cubicBezTo>
                    <a:cubicBezTo>
                      <a:pt x="503716" y="98988"/>
                      <a:pt x="483838" y="86363"/>
                      <a:pt x="477076" y="94182"/>
                    </a:cubicBezTo>
                    <a:cubicBezTo>
                      <a:pt x="470314" y="102002"/>
                      <a:pt x="465915" y="94346"/>
                      <a:pt x="462575" y="101268"/>
                    </a:cubicBezTo>
                    <a:cubicBezTo>
                      <a:pt x="459235" y="108192"/>
                      <a:pt x="447177" y="104038"/>
                      <a:pt x="443756" y="108355"/>
                    </a:cubicBezTo>
                    <a:cubicBezTo>
                      <a:pt x="440416" y="112672"/>
                      <a:pt x="428358" y="115441"/>
                      <a:pt x="412716" y="98418"/>
                    </a:cubicBezTo>
                    <a:cubicBezTo>
                      <a:pt x="397075" y="81476"/>
                      <a:pt x="399274" y="53132"/>
                      <a:pt x="406036" y="47920"/>
                    </a:cubicBezTo>
                    <a:cubicBezTo>
                      <a:pt x="412879" y="42707"/>
                      <a:pt x="412635" y="28127"/>
                      <a:pt x="403185" y="23974"/>
                    </a:cubicBezTo>
                    <a:cubicBezTo>
                      <a:pt x="393734" y="19820"/>
                      <a:pt x="402859" y="1657"/>
                      <a:pt x="390883" y="109"/>
                    </a:cubicBezTo>
                    <a:cubicBezTo>
                      <a:pt x="378826" y="-1439"/>
                      <a:pt x="380781" y="13955"/>
                      <a:pt x="373042" y="16643"/>
                    </a:cubicBezTo>
                    <a:cubicBezTo>
                      <a:pt x="365384" y="19331"/>
                      <a:pt x="346646" y="32444"/>
                      <a:pt x="338011" y="30815"/>
                    </a:cubicBezTo>
                    <a:cubicBezTo>
                      <a:pt x="320413" y="27476"/>
                      <a:pt x="321799" y="49549"/>
                      <a:pt x="313570" y="48245"/>
                    </a:cubicBezTo>
                    <a:cubicBezTo>
                      <a:pt x="311452" y="45965"/>
                      <a:pt x="309334" y="43766"/>
                      <a:pt x="307297" y="41485"/>
                    </a:cubicBezTo>
                    <a:cubicBezTo>
                      <a:pt x="305505" y="33747"/>
                      <a:pt x="287500" y="38309"/>
                      <a:pt x="282287" y="33177"/>
                    </a:cubicBezTo>
                    <a:cubicBezTo>
                      <a:pt x="277073" y="28127"/>
                      <a:pt x="253121" y="30978"/>
                      <a:pt x="263468" y="36843"/>
                    </a:cubicBezTo>
                    <a:cubicBezTo>
                      <a:pt x="262979" y="36598"/>
                      <a:pt x="299721" y="97929"/>
                      <a:pt x="301594" y="84572"/>
                    </a:cubicBezTo>
                    <a:cubicBezTo>
                      <a:pt x="299151" y="86852"/>
                      <a:pt x="296625" y="89051"/>
                      <a:pt x="294181" y="91332"/>
                    </a:cubicBezTo>
                    <a:cubicBezTo>
                      <a:pt x="284731" y="93205"/>
                      <a:pt x="280576" y="98418"/>
                      <a:pt x="278050" y="106970"/>
                    </a:cubicBezTo>
                    <a:cubicBezTo>
                      <a:pt x="275606" y="115604"/>
                      <a:pt x="266889" y="109739"/>
                      <a:pt x="259313" y="116662"/>
                    </a:cubicBezTo>
                    <a:cubicBezTo>
                      <a:pt x="251655" y="123667"/>
                      <a:pt x="244893" y="130590"/>
                      <a:pt x="239679" y="127251"/>
                    </a:cubicBezTo>
                    <a:cubicBezTo>
                      <a:pt x="234465" y="123912"/>
                      <a:pt x="230229" y="126518"/>
                      <a:pt x="224282" y="130020"/>
                    </a:cubicBezTo>
                    <a:cubicBezTo>
                      <a:pt x="218334" y="133522"/>
                      <a:pt x="215727" y="130101"/>
                      <a:pt x="207010" y="123423"/>
                    </a:cubicBezTo>
                    <a:cubicBezTo>
                      <a:pt x="200493" y="118373"/>
                      <a:pt x="196338" y="106074"/>
                      <a:pt x="184770" y="94915"/>
                    </a:cubicBezTo>
                    <a:cubicBezTo>
                      <a:pt x="176215" y="99069"/>
                      <a:pt x="115115" y="102816"/>
                      <a:pt x="113730" y="107133"/>
                    </a:cubicBezTo>
                    <a:cubicBezTo>
                      <a:pt x="112100" y="112590"/>
                      <a:pt x="116174" y="121712"/>
                      <a:pt x="121388" y="122771"/>
                    </a:cubicBezTo>
                    <a:cubicBezTo>
                      <a:pt x="126520" y="123830"/>
                      <a:pt x="137437" y="126844"/>
                      <a:pt x="127253" y="134418"/>
                    </a:cubicBezTo>
                    <a:cubicBezTo>
                      <a:pt x="87823" y="163821"/>
                      <a:pt x="137355" y="158120"/>
                      <a:pt x="126927" y="196157"/>
                    </a:cubicBezTo>
                    <a:cubicBezTo>
                      <a:pt x="124320" y="205768"/>
                      <a:pt x="124484" y="271090"/>
                      <a:pt x="111123" y="274266"/>
                    </a:cubicBezTo>
                    <a:cubicBezTo>
                      <a:pt x="103546" y="276058"/>
                      <a:pt x="96703" y="267669"/>
                      <a:pt x="86682" y="276221"/>
                    </a:cubicBezTo>
                    <a:cubicBezTo>
                      <a:pt x="76662" y="284854"/>
                      <a:pt x="63871" y="279886"/>
                      <a:pt x="52221" y="289334"/>
                    </a:cubicBezTo>
                    <a:cubicBezTo>
                      <a:pt x="40490" y="298782"/>
                      <a:pt x="27781" y="295524"/>
                      <a:pt x="27129" y="306601"/>
                    </a:cubicBezTo>
                    <a:cubicBezTo>
                      <a:pt x="26070" y="323461"/>
                      <a:pt x="16050" y="338529"/>
                      <a:pt x="5703" y="349118"/>
                    </a:cubicBezTo>
                    <a:cubicBezTo>
                      <a:pt x="-1792" y="356855"/>
                      <a:pt x="6762" y="361742"/>
                      <a:pt x="1711" y="367688"/>
                    </a:cubicBezTo>
                    <a:cubicBezTo>
                      <a:pt x="-3258" y="373715"/>
                      <a:pt x="3585" y="382837"/>
                      <a:pt x="9614" y="392123"/>
                    </a:cubicBezTo>
                    <a:cubicBezTo>
                      <a:pt x="15642" y="401327"/>
                      <a:pt x="22486" y="408005"/>
                      <a:pt x="21752" y="416476"/>
                    </a:cubicBezTo>
                    <a:cubicBezTo>
                      <a:pt x="21019" y="424947"/>
                      <a:pt x="27863" y="428205"/>
                      <a:pt x="36254" y="427227"/>
                    </a:cubicBezTo>
                    <a:cubicBezTo>
                      <a:pt x="39594" y="426820"/>
                      <a:pt x="70226" y="466078"/>
                      <a:pt x="82039" y="438467"/>
                    </a:cubicBezTo>
                    <a:cubicBezTo>
                      <a:pt x="83750" y="433499"/>
                      <a:pt x="87090" y="430648"/>
                      <a:pt x="92059" y="429915"/>
                    </a:cubicBezTo>
                    <a:cubicBezTo>
                      <a:pt x="97192" y="431463"/>
                      <a:pt x="91245" y="476911"/>
                      <a:pt x="101917" y="472920"/>
                    </a:cubicBezTo>
                    <a:cubicBezTo>
                      <a:pt x="111123" y="469418"/>
                      <a:pt x="129779" y="469988"/>
                      <a:pt x="139066" y="473246"/>
                    </a:cubicBezTo>
                    <a:cubicBezTo>
                      <a:pt x="148435" y="476504"/>
                      <a:pt x="157641" y="473002"/>
                      <a:pt x="163506" y="467056"/>
                    </a:cubicBezTo>
                    <a:cubicBezTo>
                      <a:pt x="169372" y="461110"/>
                      <a:pt x="176134" y="460947"/>
                      <a:pt x="187865" y="454024"/>
                    </a:cubicBezTo>
                    <a:cubicBezTo>
                      <a:pt x="190717" y="452395"/>
                      <a:pt x="251817" y="428367"/>
                      <a:pt x="248559" y="439689"/>
                    </a:cubicBezTo>
                    <a:cubicBezTo>
                      <a:pt x="246115" y="448160"/>
                      <a:pt x="244893" y="479436"/>
                      <a:pt x="258579" y="495318"/>
                    </a:cubicBezTo>
                    <a:cubicBezTo>
                      <a:pt x="272348" y="511201"/>
                      <a:pt x="280006" y="516984"/>
                      <a:pt x="292633" y="515192"/>
                    </a:cubicBezTo>
                    <a:cubicBezTo>
                      <a:pt x="305261" y="513319"/>
                      <a:pt x="303713" y="520079"/>
                      <a:pt x="313000" y="519102"/>
                    </a:cubicBezTo>
                    <a:cubicBezTo>
                      <a:pt x="309741" y="519428"/>
                      <a:pt x="344283" y="532867"/>
                      <a:pt x="339966" y="530912"/>
                    </a:cubicBezTo>
                    <a:cubicBezTo>
                      <a:pt x="346972" y="534170"/>
                      <a:pt x="376137" y="542885"/>
                      <a:pt x="380129" y="546143"/>
                    </a:cubicBezTo>
                    <a:cubicBezTo>
                      <a:pt x="386077" y="551111"/>
                      <a:pt x="392920" y="555265"/>
                      <a:pt x="391372" y="565446"/>
                    </a:cubicBezTo>
                    <a:cubicBezTo>
                      <a:pt x="389824" y="575627"/>
                      <a:pt x="404244" y="583039"/>
                      <a:pt x="395853" y="587356"/>
                    </a:cubicBezTo>
                    <a:cubicBezTo>
                      <a:pt x="387462" y="591673"/>
                      <a:pt x="398541" y="599980"/>
                      <a:pt x="399519" y="610976"/>
                    </a:cubicBezTo>
                    <a:cubicBezTo>
                      <a:pt x="400496" y="621972"/>
                      <a:pt x="412391" y="626044"/>
                      <a:pt x="430965" y="624985"/>
                    </a:cubicBezTo>
                    <a:cubicBezTo>
                      <a:pt x="451903" y="623764"/>
                      <a:pt x="465263" y="647139"/>
                      <a:pt x="472106" y="666687"/>
                    </a:cubicBezTo>
                    <a:cubicBezTo>
                      <a:pt x="476506" y="679312"/>
                      <a:pt x="467381" y="693809"/>
                      <a:pt x="469174" y="703909"/>
                    </a:cubicBezTo>
                    <a:cubicBezTo>
                      <a:pt x="470559" y="711647"/>
                      <a:pt x="465996" y="719955"/>
                      <a:pt x="460701" y="723457"/>
                    </a:cubicBezTo>
                    <a:cubicBezTo>
                      <a:pt x="467300" y="731683"/>
                      <a:pt x="467870" y="735348"/>
                      <a:pt x="462167" y="738688"/>
                    </a:cubicBezTo>
                    <a:cubicBezTo>
                      <a:pt x="454509" y="743086"/>
                      <a:pt x="471781" y="754896"/>
                      <a:pt x="467789" y="773792"/>
                    </a:cubicBezTo>
                    <a:cubicBezTo>
                      <a:pt x="463715" y="792689"/>
                      <a:pt x="462901" y="796191"/>
                      <a:pt x="482697" y="796761"/>
                    </a:cubicBezTo>
                    <a:cubicBezTo>
                      <a:pt x="502413" y="797331"/>
                      <a:pt x="500783" y="803358"/>
                      <a:pt x="507627" y="799042"/>
                    </a:cubicBezTo>
                    <a:cubicBezTo>
                      <a:pt x="514470" y="794643"/>
                      <a:pt x="524979" y="813377"/>
                      <a:pt x="527668" y="822825"/>
                    </a:cubicBezTo>
                    <a:cubicBezTo>
                      <a:pt x="540295" y="866726"/>
                      <a:pt x="539969" y="836427"/>
                      <a:pt x="565794" y="848888"/>
                    </a:cubicBezTo>
                    <a:cubicBezTo>
                      <a:pt x="575408" y="853531"/>
                      <a:pt x="563921" y="885948"/>
                      <a:pt x="563758" y="900038"/>
                    </a:cubicBezTo>
                    <a:cubicBezTo>
                      <a:pt x="570845" y="899713"/>
                      <a:pt x="579644" y="899550"/>
                      <a:pt x="582577" y="901016"/>
                    </a:cubicBezTo>
                    <a:cubicBezTo>
                      <a:pt x="587709" y="903540"/>
                      <a:pt x="590724" y="938156"/>
                      <a:pt x="588280" y="944591"/>
                    </a:cubicBezTo>
                    <a:cubicBezTo>
                      <a:pt x="585835" y="951025"/>
                      <a:pt x="564654" y="957052"/>
                      <a:pt x="553900" y="964302"/>
                    </a:cubicBezTo>
                    <a:cubicBezTo>
                      <a:pt x="543065" y="971550"/>
                      <a:pt x="517077" y="996881"/>
                      <a:pt x="505101" y="1016999"/>
                    </a:cubicBezTo>
                    <a:cubicBezTo>
                      <a:pt x="498013" y="1028890"/>
                      <a:pt x="487585" y="1038746"/>
                      <a:pt x="480253" y="1047379"/>
                    </a:cubicBezTo>
                    <a:cubicBezTo>
                      <a:pt x="483756" y="1047868"/>
                      <a:pt x="486771" y="1047624"/>
                      <a:pt x="488808" y="1046728"/>
                    </a:cubicBezTo>
                    <a:cubicBezTo>
                      <a:pt x="494592" y="1044121"/>
                      <a:pt x="503553" y="1043959"/>
                      <a:pt x="513329" y="1055361"/>
                    </a:cubicBezTo>
                    <a:cubicBezTo>
                      <a:pt x="523105" y="1066764"/>
                      <a:pt x="522617" y="1075805"/>
                      <a:pt x="526446" y="1075072"/>
                    </a:cubicBezTo>
                    <a:cubicBezTo>
                      <a:pt x="530275" y="1074339"/>
                      <a:pt x="534592" y="1059515"/>
                      <a:pt x="542413" y="1070348"/>
                    </a:cubicBezTo>
                    <a:cubicBezTo>
                      <a:pt x="550234" y="1081181"/>
                      <a:pt x="570275" y="1089244"/>
                      <a:pt x="574838" y="1094294"/>
                    </a:cubicBezTo>
                    <a:cubicBezTo>
                      <a:pt x="597078" y="1119136"/>
                      <a:pt x="583310" y="1130783"/>
                      <a:pt x="597974" y="1159860"/>
                    </a:cubicBezTo>
                    <a:cubicBezTo>
                      <a:pt x="601477" y="1155299"/>
                      <a:pt x="605551" y="1150738"/>
                      <a:pt x="611091" y="1146666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12700">
                <a:solidFill>
                  <a:srgbClr val="F2F2F2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Open Sans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662" name="Google Shape;662;p74"/>
              <p:cNvSpPr/>
              <p:nvPr/>
            </p:nvSpPr>
            <p:spPr>
              <a:xfrm>
                <a:off x="3459284" y="5404779"/>
                <a:ext cx="380604" cy="381423"/>
              </a:xfrm>
              <a:custGeom>
                <a:rect b="b" l="l" r="r" t="t"/>
                <a:pathLst>
                  <a:path extrusionOk="0" h="248277" w="247744">
                    <a:moveTo>
                      <a:pt x="243915" y="133989"/>
                    </a:moveTo>
                    <a:cubicBezTo>
                      <a:pt x="218008" y="121445"/>
                      <a:pt x="217764" y="149545"/>
                      <a:pt x="205788" y="107925"/>
                    </a:cubicBezTo>
                    <a:cubicBezTo>
                      <a:pt x="203099" y="98477"/>
                      <a:pt x="192508" y="79744"/>
                      <a:pt x="185747" y="84142"/>
                    </a:cubicBezTo>
                    <a:cubicBezTo>
                      <a:pt x="178903" y="88459"/>
                      <a:pt x="180614" y="82513"/>
                      <a:pt x="160818" y="81861"/>
                    </a:cubicBezTo>
                    <a:cubicBezTo>
                      <a:pt x="141102" y="81291"/>
                      <a:pt x="141917" y="77789"/>
                      <a:pt x="145909" y="58893"/>
                    </a:cubicBezTo>
                    <a:cubicBezTo>
                      <a:pt x="149901" y="39997"/>
                      <a:pt x="132630" y="28187"/>
                      <a:pt x="140288" y="23788"/>
                    </a:cubicBezTo>
                    <a:cubicBezTo>
                      <a:pt x="146072" y="20449"/>
                      <a:pt x="145502" y="16702"/>
                      <a:pt x="138821" y="8557"/>
                    </a:cubicBezTo>
                    <a:cubicBezTo>
                      <a:pt x="127986" y="15806"/>
                      <a:pt x="93770" y="-7570"/>
                      <a:pt x="73891" y="2611"/>
                    </a:cubicBezTo>
                    <a:cubicBezTo>
                      <a:pt x="65500" y="6928"/>
                      <a:pt x="49369" y="2123"/>
                      <a:pt x="39349" y="8964"/>
                    </a:cubicBezTo>
                    <a:cubicBezTo>
                      <a:pt x="29328" y="15806"/>
                      <a:pt x="16782" y="30386"/>
                      <a:pt x="17760" y="36250"/>
                    </a:cubicBezTo>
                    <a:cubicBezTo>
                      <a:pt x="18656" y="42196"/>
                      <a:pt x="14909" y="78522"/>
                      <a:pt x="9858" y="80314"/>
                    </a:cubicBezTo>
                    <a:cubicBezTo>
                      <a:pt x="8310" y="80803"/>
                      <a:pt x="4562" y="80558"/>
                      <a:pt x="0" y="80151"/>
                    </a:cubicBezTo>
                    <a:cubicBezTo>
                      <a:pt x="6925" y="91798"/>
                      <a:pt x="27210" y="112486"/>
                      <a:pt x="40245" y="120224"/>
                    </a:cubicBezTo>
                    <a:cubicBezTo>
                      <a:pt x="55805" y="129428"/>
                      <a:pt x="55072" y="137980"/>
                      <a:pt x="72262" y="139527"/>
                    </a:cubicBezTo>
                    <a:cubicBezTo>
                      <a:pt x="89452" y="140993"/>
                      <a:pt x="98087" y="147754"/>
                      <a:pt x="104197" y="155410"/>
                    </a:cubicBezTo>
                    <a:cubicBezTo>
                      <a:pt x="110307" y="163066"/>
                      <a:pt x="154219" y="175365"/>
                      <a:pt x="157722" y="181310"/>
                    </a:cubicBezTo>
                    <a:cubicBezTo>
                      <a:pt x="161225" y="187256"/>
                      <a:pt x="126601" y="228144"/>
                      <a:pt x="126764" y="239139"/>
                    </a:cubicBezTo>
                    <a:cubicBezTo>
                      <a:pt x="126845" y="242723"/>
                      <a:pt x="151612" y="243700"/>
                      <a:pt x="153485" y="244841"/>
                    </a:cubicBezTo>
                    <a:cubicBezTo>
                      <a:pt x="160410" y="248995"/>
                      <a:pt x="172304" y="241990"/>
                      <a:pt x="180940" y="247040"/>
                    </a:cubicBezTo>
                    <a:cubicBezTo>
                      <a:pt x="189576" y="252090"/>
                      <a:pt x="198863" y="239954"/>
                      <a:pt x="205788" y="241583"/>
                    </a:cubicBezTo>
                    <a:cubicBezTo>
                      <a:pt x="212631" y="243212"/>
                      <a:pt x="219393" y="229365"/>
                      <a:pt x="227947" y="230098"/>
                    </a:cubicBezTo>
                    <a:cubicBezTo>
                      <a:pt x="236583" y="230831"/>
                      <a:pt x="243833" y="199881"/>
                      <a:pt x="241959" y="187908"/>
                    </a:cubicBezTo>
                    <a:cubicBezTo>
                      <a:pt x="240167" y="176098"/>
                      <a:pt x="254261" y="138957"/>
                      <a:pt x="243915" y="133989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12700">
                <a:solidFill>
                  <a:srgbClr val="F2F2F2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Open Sans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663" name="Google Shape;663;p74"/>
              <p:cNvSpPr/>
              <p:nvPr/>
            </p:nvSpPr>
            <p:spPr>
              <a:xfrm>
                <a:off x="2644684" y="4480337"/>
                <a:ext cx="253196" cy="286770"/>
              </a:xfrm>
              <a:custGeom>
                <a:rect b="b" l="l" r="r" t="t"/>
                <a:pathLst>
                  <a:path extrusionOk="0" h="186665" w="164811">
                    <a:moveTo>
                      <a:pt x="153454" y="47566"/>
                    </a:moveTo>
                    <a:cubicBezTo>
                      <a:pt x="142700" y="35838"/>
                      <a:pt x="135368" y="28670"/>
                      <a:pt x="132761" y="32010"/>
                    </a:cubicBezTo>
                    <a:cubicBezTo>
                      <a:pt x="130154" y="35349"/>
                      <a:pt x="118912" y="36815"/>
                      <a:pt x="110928" y="32254"/>
                    </a:cubicBezTo>
                    <a:cubicBezTo>
                      <a:pt x="93983" y="22643"/>
                      <a:pt x="72556" y="12380"/>
                      <a:pt x="57404" y="0"/>
                    </a:cubicBezTo>
                    <a:cubicBezTo>
                      <a:pt x="57322" y="1385"/>
                      <a:pt x="57322" y="2769"/>
                      <a:pt x="57404" y="3910"/>
                    </a:cubicBezTo>
                    <a:cubicBezTo>
                      <a:pt x="58137" y="9611"/>
                      <a:pt x="48686" y="13521"/>
                      <a:pt x="37851" y="14335"/>
                    </a:cubicBezTo>
                    <a:cubicBezTo>
                      <a:pt x="33452" y="14661"/>
                      <a:pt x="18625" y="46670"/>
                      <a:pt x="16181" y="52616"/>
                    </a:cubicBezTo>
                    <a:cubicBezTo>
                      <a:pt x="12515" y="61494"/>
                      <a:pt x="17566" y="63367"/>
                      <a:pt x="8767" y="67929"/>
                    </a:cubicBezTo>
                    <a:cubicBezTo>
                      <a:pt x="-31" y="72490"/>
                      <a:pt x="-2475" y="80146"/>
                      <a:pt x="2657" y="87639"/>
                    </a:cubicBezTo>
                    <a:cubicBezTo>
                      <a:pt x="7789" y="95214"/>
                      <a:pt x="2250" y="102219"/>
                      <a:pt x="1028" y="106698"/>
                    </a:cubicBezTo>
                    <a:cubicBezTo>
                      <a:pt x="-194" y="111178"/>
                      <a:pt x="8686" y="112888"/>
                      <a:pt x="17729" y="121033"/>
                    </a:cubicBezTo>
                    <a:cubicBezTo>
                      <a:pt x="26690" y="129178"/>
                      <a:pt x="27831" y="117694"/>
                      <a:pt x="31741" y="124047"/>
                    </a:cubicBezTo>
                    <a:cubicBezTo>
                      <a:pt x="38014" y="134228"/>
                      <a:pt x="23757" y="140907"/>
                      <a:pt x="16995" y="142373"/>
                    </a:cubicBezTo>
                    <a:cubicBezTo>
                      <a:pt x="22372" y="147830"/>
                      <a:pt x="25142" y="153368"/>
                      <a:pt x="22698" y="157034"/>
                    </a:cubicBezTo>
                    <a:cubicBezTo>
                      <a:pt x="18136" y="163712"/>
                      <a:pt x="14226" y="163712"/>
                      <a:pt x="22861" y="171532"/>
                    </a:cubicBezTo>
                    <a:cubicBezTo>
                      <a:pt x="31578" y="179351"/>
                      <a:pt x="37362" y="167378"/>
                      <a:pt x="44776" y="177233"/>
                    </a:cubicBezTo>
                    <a:cubicBezTo>
                      <a:pt x="52190" y="187007"/>
                      <a:pt x="58218" y="192953"/>
                      <a:pt x="65224" y="175685"/>
                    </a:cubicBezTo>
                    <a:cubicBezTo>
                      <a:pt x="72231" y="158418"/>
                      <a:pt x="77200" y="133902"/>
                      <a:pt x="90398" y="129748"/>
                    </a:cubicBezTo>
                    <a:cubicBezTo>
                      <a:pt x="103596" y="125594"/>
                      <a:pt x="130562" y="119974"/>
                      <a:pt x="146122" y="98635"/>
                    </a:cubicBezTo>
                    <a:cubicBezTo>
                      <a:pt x="161682" y="77295"/>
                      <a:pt x="153291" y="76155"/>
                      <a:pt x="161601" y="69395"/>
                    </a:cubicBezTo>
                    <a:cubicBezTo>
                      <a:pt x="168200" y="63856"/>
                      <a:pt x="164208" y="59376"/>
                      <a:pt x="153454" y="47566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12700">
                <a:solidFill>
                  <a:srgbClr val="F2F2F2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Open Sans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664" name="Google Shape;664;p74"/>
              <p:cNvSpPr/>
              <p:nvPr/>
            </p:nvSpPr>
            <p:spPr>
              <a:xfrm>
                <a:off x="2733247" y="3989187"/>
                <a:ext cx="522632" cy="738654"/>
              </a:xfrm>
              <a:custGeom>
                <a:rect b="b" l="l" r="r" t="t"/>
                <a:pathLst>
                  <a:path extrusionOk="0" h="480807" w="340193">
                    <a:moveTo>
                      <a:pt x="53361" y="351955"/>
                    </a:moveTo>
                    <a:cubicBezTo>
                      <a:pt x="61345" y="356517"/>
                      <a:pt x="72588" y="354969"/>
                      <a:pt x="75195" y="351711"/>
                    </a:cubicBezTo>
                    <a:cubicBezTo>
                      <a:pt x="77802" y="348372"/>
                      <a:pt x="85134" y="355539"/>
                      <a:pt x="95888" y="367268"/>
                    </a:cubicBezTo>
                    <a:cubicBezTo>
                      <a:pt x="96376" y="367838"/>
                      <a:pt x="96784" y="368245"/>
                      <a:pt x="97191" y="368734"/>
                    </a:cubicBezTo>
                    <a:cubicBezTo>
                      <a:pt x="106071" y="366698"/>
                      <a:pt x="117232" y="364824"/>
                      <a:pt x="121794" y="367593"/>
                    </a:cubicBezTo>
                    <a:cubicBezTo>
                      <a:pt x="129778" y="372480"/>
                      <a:pt x="128067" y="390399"/>
                      <a:pt x="138984" y="391214"/>
                    </a:cubicBezTo>
                    <a:cubicBezTo>
                      <a:pt x="149982" y="392110"/>
                      <a:pt x="158047" y="402942"/>
                      <a:pt x="157151" y="408888"/>
                    </a:cubicBezTo>
                    <a:cubicBezTo>
                      <a:pt x="156255" y="414915"/>
                      <a:pt x="169209" y="417684"/>
                      <a:pt x="168312" y="426644"/>
                    </a:cubicBezTo>
                    <a:cubicBezTo>
                      <a:pt x="167416" y="435603"/>
                      <a:pt x="197233" y="433241"/>
                      <a:pt x="201225" y="430228"/>
                    </a:cubicBezTo>
                    <a:cubicBezTo>
                      <a:pt x="205136" y="427214"/>
                      <a:pt x="213120" y="425096"/>
                      <a:pt x="218089" y="428029"/>
                    </a:cubicBezTo>
                    <a:cubicBezTo>
                      <a:pt x="223059" y="430961"/>
                      <a:pt x="231939" y="424852"/>
                      <a:pt x="236990" y="426807"/>
                    </a:cubicBezTo>
                    <a:cubicBezTo>
                      <a:pt x="241959" y="428762"/>
                      <a:pt x="262000" y="436418"/>
                      <a:pt x="258090" y="443422"/>
                    </a:cubicBezTo>
                    <a:cubicBezTo>
                      <a:pt x="254179" y="450427"/>
                      <a:pt x="240411" y="461504"/>
                      <a:pt x="243507" y="467450"/>
                    </a:cubicBezTo>
                    <a:cubicBezTo>
                      <a:pt x="245951" y="472174"/>
                      <a:pt x="256379" y="474943"/>
                      <a:pt x="260697" y="480807"/>
                    </a:cubicBezTo>
                    <a:cubicBezTo>
                      <a:pt x="261186" y="480726"/>
                      <a:pt x="261593" y="480807"/>
                      <a:pt x="262082" y="480645"/>
                    </a:cubicBezTo>
                    <a:cubicBezTo>
                      <a:pt x="275524" y="477468"/>
                      <a:pt x="275280" y="412146"/>
                      <a:pt x="277887" y="402535"/>
                    </a:cubicBezTo>
                    <a:cubicBezTo>
                      <a:pt x="288314" y="364498"/>
                      <a:pt x="238782" y="370200"/>
                      <a:pt x="278212" y="340797"/>
                    </a:cubicBezTo>
                    <a:cubicBezTo>
                      <a:pt x="288396" y="333222"/>
                      <a:pt x="277479" y="330208"/>
                      <a:pt x="272347" y="329150"/>
                    </a:cubicBezTo>
                    <a:cubicBezTo>
                      <a:pt x="267214" y="328091"/>
                      <a:pt x="263059" y="318968"/>
                      <a:pt x="264689" y="313511"/>
                    </a:cubicBezTo>
                    <a:cubicBezTo>
                      <a:pt x="269088" y="299014"/>
                      <a:pt x="335484" y="321412"/>
                      <a:pt x="339721" y="298851"/>
                    </a:cubicBezTo>
                    <a:cubicBezTo>
                      <a:pt x="339965" y="297466"/>
                      <a:pt x="342165" y="290298"/>
                      <a:pt x="334425" y="284353"/>
                    </a:cubicBezTo>
                    <a:cubicBezTo>
                      <a:pt x="326604" y="278407"/>
                      <a:pt x="329374" y="269855"/>
                      <a:pt x="335321" y="262932"/>
                    </a:cubicBezTo>
                    <a:cubicBezTo>
                      <a:pt x="341268" y="256009"/>
                      <a:pt x="331411" y="249248"/>
                      <a:pt x="323916" y="241103"/>
                    </a:cubicBezTo>
                    <a:cubicBezTo>
                      <a:pt x="316339" y="232877"/>
                      <a:pt x="321716" y="202822"/>
                      <a:pt x="330107" y="188732"/>
                    </a:cubicBezTo>
                    <a:cubicBezTo>
                      <a:pt x="338499" y="174641"/>
                      <a:pt x="312510" y="178143"/>
                      <a:pt x="296543" y="180342"/>
                    </a:cubicBezTo>
                    <a:cubicBezTo>
                      <a:pt x="280575" y="182541"/>
                      <a:pt x="266726" y="176433"/>
                      <a:pt x="256298" y="163482"/>
                    </a:cubicBezTo>
                    <a:cubicBezTo>
                      <a:pt x="245870" y="150451"/>
                      <a:pt x="231939" y="158921"/>
                      <a:pt x="207335" y="159817"/>
                    </a:cubicBezTo>
                    <a:cubicBezTo>
                      <a:pt x="182732" y="160713"/>
                      <a:pt x="187294" y="132939"/>
                      <a:pt x="188272" y="122351"/>
                    </a:cubicBezTo>
                    <a:cubicBezTo>
                      <a:pt x="189250" y="111681"/>
                      <a:pt x="171082" y="96613"/>
                      <a:pt x="161958" y="97509"/>
                    </a:cubicBezTo>
                    <a:cubicBezTo>
                      <a:pt x="155685" y="98160"/>
                      <a:pt x="161876" y="89771"/>
                      <a:pt x="166031" y="84314"/>
                    </a:cubicBezTo>
                    <a:cubicBezTo>
                      <a:pt x="170268" y="78857"/>
                      <a:pt x="169942" y="74540"/>
                      <a:pt x="170023" y="63137"/>
                    </a:cubicBezTo>
                    <a:cubicBezTo>
                      <a:pt x="170186" y="51734"/>
                      <a:pt x="186643" y="41798"/>
                      <a:pt x="194789" y="30476"/>
                    </a:cubicBezTo>
                    <a:cubicBezTo>
                      <a:pt x="196745" y="27707"/>
                      <a:pt x="199841" y="25915"/>
                      <a:pt x="203425" y="24856"/>
                    </a:cubicBezTo>
                    <a:cubicBezTo>
                      <a:pt x="204403" y="22168"/>
                      <a:pt x="206358" y="19969"/>
                      <a:pt x="210268" y="19236"/>
                    </a:cubicBezTo>
                    <a:cubicBezTo>
                      <a:pt x="222896" y="16548"/>
                      <a:pt x="229169" y="8241"/>
                      <a:pt x="217030" y="1399"/>
                    </a:cubicBezTo>
                    <a:cubicBezTo>
                      <a:pt x="204891" y="-5443"/>
                      <a:pt x="198211" y="14920"/>
                      <a:pt x="184932" y="17037"/>
                    </a:cubicBezTo>
                    <a:cubicBezTo>
                      <a:pt x="171652" y="19155"/>
                      <a:pt x="169209" y="27381"/>
                      <a:pt x="160410" y="31942"/>
                    </a:cubicBezTo>
                    <a:cubicBezTo>
                      <a:pt x="151611" y="36504"/>
                      <a:pt x="135074" y="32920"/>
                      <a:pt x="134503" y="40494"/>
                    </a:cubicBezTo>
                    <a:cubicBezTo>
                      <a:pt x="134503" y="40820"/>
                      <a:pt x="92955" y="39761"/>
                      <a:pt x="94910" y="63789"/>
                    </a:cubicBezTo>
                    <a:cubicBezTo>
                      <a:pt x="95643" y="73237"/>
                      <a:pt x="98983" y="82115"/>
                      <a:pt x="85134" y="91156"/>
                    </a:cubicBezTo>
                    <a:cubicBezTo>
                      <a:pt x="71284" y="100197"/>
                      <a:pt x="63300" y="116812"/>
                      <a:pt x="57027" y="124468"/>
                    </a:cubicBezTo>
                    <a:cubicBezTo>
                      <a:pt x="55154" y="126830"/>
                      <a:pt x="53035" y="126993"/>
                      <a:pt x="50836" y="126016"/>
                    </a:cubicBezTo>
                    <a:cubicBezTo>
                      <a:pt x="50103" y="130170"/>
                      <a:pt x="48881" y="133591"/>
                      <a:pt x="47007" y="135057"/>
                    </a:cubicBezTo>
                    <a:cubicBezTo>
                      <a:pt x="43585" y="137663"/>
                      <a:pt x="35194" y="146378"/>
                      <a:pt x="27943" y="154034"/>
                    </a:cubicBezTo>
                    <a:cubicBezTo>
                      <a:pt x="31528" y="157374"/>
                      <a:pt x="34950" y="160387"/>
                      <a:pt x="37231" y="162831"/>
                    </a:cubicBezTo>
                    <a:cubicBezTo>
                      <a:pt x="46192" y="172198"/>
                      <a:pt x="40652" y="179935"/>
                      <a:pt x="43259" y="184904"/>
                    </a:cubicBezTo>
                    <a:cubicBezTo>
                      <a:pt x="45866" y="189953"/>
                      <a:pt x="48473" y="197447"/>
                      <a:pt x="43504" y="200705"/>
                    </a:cubicBezTo>
                    <a:cubicBezTo>
                      <a:pt x="38453" y="203963"/>
                      <a:pt x="43341" y="238741"/>
                      <a:pt x="49125" y="245013"/>
                    </a:cubicBezTo>
                    <a:cubicBezTo>
                      <a:pt x="54909" y="251284"/>
                      <a:pt x="49288" y="257067"/>
                      <a:pt x="43096" y="269855"/>
                    </a:cubicBezTo>
                    <a:cubicBezTo>
                      <a:pt x="36905" y="282561"/>
                      <a:pt x="31284" y="288344"/>
                      <a:pt x="19878" y="289158"/>
                    </a:cubicBezTo>
                    <a:cubicBezTo>
                      <a:pt x="12546" y="289647"/>
                      <a:pt x="489" y="312453"/>
                      <a:pt x="0" y="319701"/>
                    </a:cubicBezTo>
                    <a:cubicBezTo>
                      <a:pt x="14827" y="332000"/>
                      <a:pt x="36335" y="342344"/>
                      <a:pt x="53361" y="351955"/>
                    </a:cubicBezTo>
                    <a:close/>
                  </a:path>
                </a:pathLst>
              </a:custGeom>
              <a:solidFill>
                <a:srgbClr val="BFBFBF"/>
              </a:solidFill>
              <a:ln cap="flat" cmpd="sng" w="12700">
                <a:solidFill>
                  <a:srgbClr val="F2F2F2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Open Sans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665" name="Google Shape;665;p74"/>
              <p:cNvSpPr/>
              <p:nvPr/>
            </p:nvSpPr>
            <p:spPr>
              <a:xfrm>
                <a:off x="3664390" y="5912395"/>
                <a:ext cx="219054" cy="231372"/>
              </a:xfrm>
              <a:custGeom>
                <a:rect b="b" l="l" r="r" t="t"/>
                <a:pathLst>
                  <a:path extrusionOk="0" h="150605" w="142587">
                    <a:moveTo>
                      <a:pt x="139003" y="71292"/>
                    </a:moveTo>
                    <a:cubicBezTo>
                      <a:pt x="138840" y="57772"/>
                      <a:pt x="124013" y="54188"/>
                      <a:pt x="119451" y="49056"/>
                    </a:cubicBezTo>
                    <a:cubicBezTo>
                      <a:pt x="114888" y="44007"/>
                      <a:pt x="94847" y="35862"/>
                      <a:pt x="87026" y="25110"/>
                    </a:cubicBezTo>
                    <a:cubicBezTo>
                      <a:pt x="79205" y="14278"/>
                      <a:pt x="74888" y="29102"/>
                      <a:pt x="71059" y="29835"/>
                    </a:cubicBezTo>
                    <a:cubicBezTo>
                      <a:pt x="67230" y="30486"/>
                      <a:pt x="67718" y="21527"/>
                      <a:pt x="57942" y="10124"/>
                    </a:cubicBezTo>
                    <a:cubicBezTo>
                      <a:pt x="48166" y="-1279"/>
                      <a:pt x="39205" y="-1197"/>
                      <a:pt x="33421" y="1490"/>
                    </a:cubicBezTo>
                    <a:cubicBezTo>
                      <a:pt x="31465" y="2386"/>
                      <a:pt x="28451" y="2631"/>
                      <a:pt x="24866" y="2142"/>
                    </a:cubicBezTo>
                    <a:cubicBezTo>
                      <a:pt x="12728" y="16396"/>
                      <a:pt x="7514" y="49382"/>
                      <a:pt x="7269" y="67301"/>
                    </a:cubicBezTo>
                    <a:cubicBezTo>
                      <a:pt x="6944" y="90433"/>
                      <a:pt x="426" y="86686"/>
                      <a:pt x="19" y="104605"/>
                    </a:cubicBezTo>
                    <a:cubicBezTo>
                      <a:pt x="-389" y="122605"/>
                      <a:pt x="5966" y="119266"/>
                      <a:pt x="8573" y="121791"/>
                    </a:cubicBezTo>
                    <a:cubicBezTo>
                      <a:pt x="10039" y="123175"/>
                      <a:pt x="8328" y="128958"/>
                      <a:pt x="6618" y="133845"/>
                    </a:cubicBezTo>
                    <a:cubicBezTo>
                      <a:pt x="9387" y="136207"/>
                      <a:pt x="12076" y="139954"/>
                      <a:pt x="18023" y="139221"/>
                    </a:cubicBezTo>
                    <a:cubicBezTo>
                      <a:pt x="29428" y="137754"/>
                      <a:pt x="40915" y="142071"/>
                      <a:pt x="54928" y="148261"/>
                    </a:cubicBezTo>
                    <a:cubicBezTo>
                      <a:pt x="68940" y="154451"/>
                      <a:pt x="63808" y="146225"/>
                      <a:pt x="77087" y="147936"/>
                    </a:cubicBezTo>
                    <a:cubicBezTo>
                      <a:pt x="90448" y="149646"/>
                      <a:pt x="105682" y="150786"/>
                      <a:pt x="120102" y="141664"/>
                    </a:cubicBezTo>
                    <a:cubicBezTo>
                      <a:pt x="130041" y="135474"/>
                      <a:pt x="134848" y="124885"/>
                      <a:pt x="142587" y="114623"/>
                    </a:cubicBezTo>
                    <a:cubicBezTo>
                      <a:pt x="134767" y="99229"/>
                      <a:pt x="139084" y="80985"/>
                      <a:pt x="139003" y="71292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12700">
                <a:solidFill>
                  <a:srgbClr val="F2F2F2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Open Sans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666" name="Google Shape;666;p74"/>
              <p:cNvSpPr/>
              <p:nvPr/>
            </p:nvSpPr>
            <p:spPr>
              <a:xfrm>
                <a:off x="3158453" y="4975679"/>
                <a:ext cx="533609" cy="599189"/>
              </a:xfrm>
              <a:custGeom>
                <a:rect b="b" l="l" r="r" t="t"/>
                <a:pathLst>
                  <a:path extrusionOk="0" h="390026" w="347338">
                    <a:moveTo>
                      <a:pt x="346127" y="231098"/>
                    </a:moveTo>
                    <a:cubicBezTo>
                      <a:pt x="338957" y="210410"/>
                      <a:pt x="327959" y="188011"/>
                      <a:pt x="304985" y="189396"/>
                    </a:cubicBezTo>
                    <a:cubicBezTo>
                      <a:pt x="286411" y="190455"/>
                      <a:pt x="274516" y="186382"/>
                      <a:pt x="273539" y="175387"/>
                    </a:cubicBezTo>
                    <a:cubicBezTo>
                      <a:pt x="272561" y="164391"/>
                      <a:pt x="261481" y="156083"/>
                      <a:pt x="269873" y="151767"/>
                    </a:cubicBezTo>
                    <a:cubicBezTo>
                      <a:pt x="278264" y="147450"/>
                      <a:pt x="263763" y="140038"/>
                      <a:pt x="265392" y="129857"/>
                    </a:cubicBezTo>
                    <a:cubicBezTo>
                      <a:pt x="266940" y="119676"/>
                      <a:pt x="260097" y="115603"/>
                      <a:pt x="254149" y="110553"/>
                    </a:cubicBezTo>
                    <a:cubicBezTo>
                      <a:pt x="250239" y="107296"/>
                      <a:pt x="221074" y="98580"/>
                      <a:pt x="213986" y="95323"/>
                    </a:cubicBezTo>
                    <a:cubicBezTo>
                      <a:pt x="218304" y="97359"/>
                      <a:pt x="183761" y="83838"/>
                      <a:pt x="187020" y="83513"/>
                    </a:cubicBezTo>
                    <a:cubicBezTo>
                      <a:pt x="177733" y="84490"/>
                      <a:pt x="179362" y="77648"/>
                      <a:pt x="166653" y="79603"/>
                    </a:cubicBezTo>
                    <a:cubicBezTo>
                      <a:pt x="154025" y="81476"/>
                      <a:pt x="146286" y="75612"/>
                      <a:pt x="132600" y="59729"/>
                    </a:cubicBezTo>
                    <a:cubicBezTo>
                      <a:pt x="118913" y="43847"/>
                      <a:pt x="120135" y="12570"/>
                      <a:pt x="122579" y="4100"/>
                    </a:cubicBezTo>
                    <a:cubicBezTo>
                      <a:pt x="126815" y="-10561"/>
                      <a:pt x="61234" y="18842"/>
                      <a:pt x="61885" y="18435"/>
                    </a:cubicBezTo>
                    <a:cubicBezTo>
                      <a:pt x="50154" y="25358"/>
                      <a:pt x="43392" y="25439"/>
                      <a:pt x="37527" y="31467"/>
                    </a:cubicBezTo>
                    <a:cubicBezTo>
                      <a:pt x="31661" y="37412"/>
                      <a:pt x="22455" y="40996"/>
                      <a:pt x="13086" y="37657"/>
                    </a:cubicBezTo>
                    <a:cubicBezTo>
                      <a:pt x="10479" y="36761"/>
                      <a:pt x="7139" y="36109"/>
                      <a:pt x="3473" y="35621"/>
                    </a:cubicBezTo>
                    <a:cubicBezTo>
                      <a:pt x="8606" y="48001"/>
                      <a:pt x="20907" y="68281"/>
                      <a:pt x="23677" y="75531"/>
                    </a:cubicBezTo>
                    <a:cubicBezTo>
                      <a:pt x="27180" y="84734"/>
                      <a:pt x="19604" y="87422"/>
                      <a:pt x="16264" y="90843"/>
                    </a:cubicBezTo>
                    <a:cubicBezTo>
                      <a:pt x="12923" y="94264"/>
                      <a:pt x="18382" y="124644"/>
                      <a:pt x="19359" y="131404"/>
                    </a:cubicBezTo>
                    <a:cubicBezTo>
                      <a:pt x="20337" y="138165"/>
                      <a:pt x="7791" y="150952"/>
                      <a:pt x="12923" y="155106"/>
                    </a:cubicBezTo>
                    <a:cubicBezTo>
                      <a:pt x="19685" y="160645"/>
                      <a:pt x="11538" y="210899"/>
                      <a:pt x="2740" y="216111"/>
                    </a:cubicBezTo>
                    <a:cubicBezTo>
                      <a:pt x="-356" y="217903"/>
                      <a:pt x="-356" y="222709"/>
                      <a:pt x="459" y="227840"/>
                    </a:cubicBezTo>
                    <a:cubicBezTo>
                      <a:pt x="2251" y="227270"/>
                      <a:pt x="3554" y="234926"/>
                      <a:pt x="12353" y="241360"/>
                    </a:cubicBezTo>
                    <a:cubicBezTo>
                      <a:pt x="22618" y="248854"/>
                      <a:pt x="10887" y="261641"/>
                      <a:pt x="19522" y="271659"/>
                    </a:cubicBezTo>
                    <a:cubicBezTo>
                      <a:pt x="28076" y="281678"/>
                      <a:pt x="37445" y="282411"/>
                      <a:pt x="31579" y="287542"/>
                    </a:cubicBezTo>
                    <a:cubicBezTo>
                      <a:pt x="25714" y="292673"/>
                      <a:pt x="32638" y="302773"/>
                      <a:pt x="25958" y="307904"/>
                    </a:cubicBezTo>
                    <a:cubicBezTo>
                      <a:pt x="19278" y="313036"/>
                      <a:pt x="28728" y="328185"/>
                      <a:pt x="36386" y="331443"/>
                    </a:cubicBezTo>
                    <a:cubicBezTo>
                      <a:pt x="44044" y="334701"/>
                      <a:pt x="39156" y="350014"/>
                      <a:pt x="46895" y="357507"/>
                    </a:cubicBezTo>
                    <a:cubicBezTo>
                      <a:pt x="54635" y="365000"/>
                      <a:pt x="51457" y="382837"/>
                      <a:pt x="54065" y="388702"/>
                    </a:cubicBezTo>
                    <a:cubicBezTo>
                      <a:pt x="56672" y="394566"/>
                      <a:pt x="79320" y="379905"/>
                      <a:pt x="92599" y="365407"/>
                    </a:cubicBezTo>
                    <a:cubicBezTo>
                      <a:pt x="105959" y="350909"/>
                      <a:pt x="105226" y="362720"/>
                      <a:pt x="117935" y="364267"/>
                    </a:cubicBezTo>
                    <a:cubicBezTo>
                      <a:pt x="130644" y="365814"/>
                      <a:pt x="144983" y="365570"/>
                      <a:pt x="151093" y="377380"/>
                    </a:cubicBezTo>
                    <a:cubicBezTo>
                      <a:pt x="157121" y="389109"/>
                      <a:pt x="163639" y="365407"/>
                      <a:pt x="167794" y="360276"/>
                    </a:cubicBezTo>
                    <a:cubicBezTo>
                      <a:pt x="171948" y="355145"/>
                      <a:pt x="200788" y="361498"/>
                      <a:pt x="205839" y="359787"/>
                    </a:cubicBezTo>
                    <a:cubicBezTo>
                      <a:pt x="210890" y="357995"/>
                      <a:pt x="214637" y="321669"/>
                      <a:pt x="213741" y="315723"/>
                    </a:cubicBezTo>
                    <a:cubicBezTo>
                      <a:pt x="212845" y="309859"/>
                      <a:pt x="225310" y="295280"/>
                      <a:pt x="235330" y="288438"/>
                    </a:cubicBezTo>
                    <a:cubicBezTo>
                      <a:pt x="245351" y="281596"/>
                      <a:pt x="261481" y="286402"/>
                      <a:pt x="269873" y="282085"/>
                    </a:cubicBezTo>
                    <a:cubicBezTo>
                      <a:pt x="288773" y="272392"/>
                      <a:pt x="349630" y="303832"/>
                      <a:pt x="343194" y="268483"/>
                    </a:cubicBezTo>
                    <a:cubicBezTo>
                      <a:pt x="341401" y="258220"/>
                      <a:pt x="350526" y="243723"/>
                      <a:pt x="346127" y="231098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12700">
                <a:solidFill>
                  <a:srgbClr val="F2F2F2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Open Sans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667" name="Google Shape;667;p74"/>
              <p:cNvSpPr/>
              <p:nvPr/>
            </p:nvSpPr>
            <p:spPr>
              <a:xfrm>
                <a:off x="2977623" y="4002551"/>
                <a:ext cx="604691" cy="505656"/>
              </a:xfrm>
              <a:custGeom>
                <a:rect b="b" l="l" r="r" t="t"/>
                <a:pathLst>
                  <a:path extrusionOk="0" h="329143" w="393607">
                    <a:moveTo>
                      <a:pt x="35556" y="21777"/>
                    </a:moveTo>
                    <a:cubicBezTo>
                      <a:pt x="27409" y="33017"/>
                      <a:pt x="10953" y="42954"/>
                      <a:pt x="10790" y="54438"/>
                    </a:cubicBezTo>
                    <a:cubicBezTo>
                      <a:pt x="10627" y="65841"/>
                      <a:pt x="11034" y="70158"/>
                      <a:pt x="6798" y="75615"/>
                    </a:cubicBezTo>
                    <a:cubicBezTo>
                      <a:pt x="2562" y="81072"/>
                      <a:pt x="-3630" y="89461"/>
                      <a:pt x="2725" y="88810"/>
                    </a:cubicBezTo>
                    <a:cubicBezTo>
                      <a:pt x="11849" y="87832"/>
                      <a:pt x="30098" y="102982"/>
                      <a:pt x="29039" y="113652"/>
                    </a:cubicBezTo>
                    <a:cubicBezTo>
                      <a:pt x="28061" y="124240"/>
                      <a:pt x="23499" y="152014"/>
                      <a:pt x="48102" y="151118"/>
                    </a:cubicBezTo>
                    <a:cubicBezTo>
                      <a:pt x="72706" y="150222"/>
                      <a:pt x="86555" y="141751"/>
                      <a:pt x="97065" y="154783"/>
                    </a:cubicBezTo>
                    <a:cubicBezTo>
                      <a:pt x="107492" y="167734"/>
                      <a:pt x="121342" y="173924"/>
                      <a:pt x="137309" y="171643"/>
                    </a:cubicBezTo>
                    <a:cubicBezTo>
                      <a:pt x="153277" y="169444"/>
                      <a:pt x="179266" y="165942"/>
                      <a:pt x="170874" y="180033"/>
                    </a:cubicBezTo>
                    <a:cubicBezTo>
                      <a:pt x="162483" y="194123"/>
                      <a:pt x="157188" y="224259"/>
                      <a:pt x="164683" y="232404"/>
                    </a:cubicBezTo>
                    <a:cubicBezTo>
                      <a:pt x="172178" y="240631"/>
                      <a:pt x="182035" y="247309"/>
                      <a:pt x="176088" y="254232"/>
                    </a:cubicBezTo>
                    <a:cubicBezTo>
                      <a:pt x="170141" y="261156"/>
                      <a:pt x="167453" y="269789"/>
                      <a:pt x="175192" y="275654"/>
                    </a:cubicBezTo>
                    <a:cubicBezTo>
                      <a:pt x="183013" y="281599"/>
                      <a:pt x="180813" y="288767"/>
                      <a:pt x="180488" y="290151"/>
                    </a:cubicBezTo>
                    <a:cubicBezTo>
                      <a:pt x="180406" y="290559"/>
                      <a:pt x="178858" y="291455"/>
                      <a:pt x="176496" y="292595"/>
                    </a:cubicBezTo>
                    <a:cubicBezTo>
                      <a:pt x="187982" y="303754"/>
                      <a:pt x="192219" y="316052"/>
                      <a:pt x="198736" y="321102"/>
                    </a:cubicBezTo>
                    <a:cubicBezTo>
                      <a:pt x="207372" y="327862"/>
                      <a:pt x="210060" y="331283"/>
                      <a:pt x="216007" y="327700"/>
                    </a:cubicBezTo>
                    <a:cubicBezTo>
                      <a:pt x="221955" y="324197"/>
                      <a:pt x="226191" y="321591"/>
                      <a:pt x="231405" y="324930"/>
                    </a:cubicBezTo>
                    <a:cubicBezTo>
                      <a:pt x="236619" y="328270"/>
                      <a:pt x="243381" y="321347"/>
                      <a:pt x="251039" y="314342"/>
                    </a:cubicBezTo>
                    <a:cubicBezTo>
                      <a:pt x="258697" y="307419"/>
                      <a:pt x="267332" y="313283"/>
                      <a:pt x="269776" y="304649"/>
                    </a:cubicBezTo>
                    <a:cubicBezTo>
                      <a:pt x="272220" y="296016"/>
                      <a:pt x="276457" y="290803"/>
                      <a:pt x="285907" y="289011"/>
                    </a:cubicBezTo>
                    <a:cubicBezTo>
                      <a:pt x="288351" y="286731"/>
                      <a:pt x="290876" y="284531"/>
                      <a:pt x="293320" y="282251"/>
                    </a:cubicBezTo>
                    <a:cubicBezTo>
                      <a:pt x="291447" y="295609"/>
                      <a:pt x="254705" y="234196"/>
                      <a:pt x="255193" y="234522"/>
                    </a:cubicBezTo>
                    <a:cubicBezTo>
                      <a:pt x="244847" y="228658"/>
                      <a:pt x="268799" y="225725"/>
                      <a:pt x="274012" y="230857"/>
                    </a:cubicBezTo>
                    <a:cubicBezTo>
                      <a:pt x="279226" y="235906"/>
                      <a:pt x="297149" y="231427"/>
                      <a:pt x="299023" y="239165"/>
                    </a:cubicBezTo>
                    <a:cubicBezTo>
                      <a:pt x="301141" y="241445"/>
                      <a:pt x="303260" y="243644"/>
                      <a:pt x="305296" y="245925"/>
                    </a:cubicBezTo>
                    <a:cubicBezTo>
                      <a:pt x="313524" y="247146"/>
                      <a:pt x="312140" y="225155"/>
                      <a:pt x="329737" y="228495"/>
                    </a:cubicBezTo>
                    <a:cubicBezTo>
                      <a:pt x="338372" y="230042"/>
                      <a:pt x="357028" y="217010"/>
                      <a:pt x="364768" y="214323"/>
                    </a:cubicBezTo>
                    <a:cubicBezTo>
                      <a:pt x="368759" y="212938"/>
                      <a:pt x="370226" y="208051"/>
                      <a:pt x="372344" y="203979"/>
                    </a:cubicBezTo>
                    <a:cubicBezTo>
                      <a:pt x="366642" y="196404"/>
                      <a:pt x="357436" y="184512"/>
                      <a:pt x="353281" y="181173"/>
                    </a:cubicBezTo>
                    <a:cubicBezTo>
                      <a:pt x="347089" y="176123"/>
                      <a:pt x="357273" y="172947"/>
                      <a:pt x="356132" y="165779"/>
                    </a:cubicBezTo>
                    <a:cubicBezTo>
                      <a:pt x="354095" y="152503"/>
                      <a:pt x="392793" y="147697"/>
                      <a:pt x="373240" y="136783"/>
                    </a:cubicBezTo>
                    <a:cubicBezTo>
                      <a:pt x="365990" y="132792"/>
                      <a:pt x="376092" y="121389"/>
                      <a:pt x="383261" y="117154"/>
                    </a:cubicBezTo>
                    <a:cubicBezTo>
                      <a:pt x="386194" y="115444"/>
                      <a:pt x="390104" y="110312"/>
                      <a:pt x="393607" y="103389"/>
                    </a:cubicBezTo>
                    <a:cubicBezTo>
                      <a:pt x="379921" y="98421"/>
                      <a:pt x="360287" y="99154"/>
                      <a:pt x="352140" y="99724"/>
                    </a:cubicBezTo>
                    <a:cubicBezTo>
                      <a:pt x="341386" y="100457"/>
                      <a:pt x="358984" y="87588"/>
                      <a:pt x="359472" y="76185"/>
                    </a:cubicBezTo>
                    <a:cubicBezTo>
                      <a:pt x="359961" y="64782"/>
                      <a:pt x="328840" y="63316"/>
                      <a:pt x="316783" y="60873"/>
                    </a:cubicBezTo>
                    <a:cubicBezTo>
                      <a:pt x="304726" y="58511"/>
                      <a:pt x="307740" y="45805"/>
                      <a:pt x="320368" y="44990"/>
                    </a:cubicBezTo>
                    <a:cubicBezTo>
                      <a:pt x="333077" y="44176"/>
                      <a:pt x="313280" y="35542"/>
                      <a:pt x="296172" y="38311"/>
                    </a:cubicBezTo>
                    <a:cubicBezTo>
                      <a:pt x="279064" y="41081"/>
                      <a:pt x="255112" y="50855"/>
                      <a:pt x="241262" y="58674"/>
                    </a:cubicBezTo>
                    <a:cubicBezTo>
                      <a:pt x="227413" y="66493"/>
                      <a:pt x="202973" y="37008"/>
                      <a:pt x="187168" y="43524"/>
                    </a:cubicBezTo>
                    <a:cubicBezTo>
                      <a:pt x="171444" y="50040"/>
                      <a:pt x="149204" y="50366"/>
                      <a:pt x="149693" y="37660"/>
                    </a:cubicBezTo>
                    <a:cubicBezTo>
                      <a:pt x="150181" y="24954"/>
                      <a:pt x="143012" y="14284"/>
                      <a:pt x="127208" y="15750"/>
                    </a:cubicBezTo>
                    <a:cubicBezTo>
                      <a:pt x="118653" y="16565"/>
                      <a:pt x="108877" y="-2087"/>
                      <a:pt x="102930" y="193"/>
                    </a:cubicBezTo>
                    <a:cubicBezTo>
                      <a:pt x="92991" y="4103"/>
                      <a:pt x="103012" y="14854"/>
                      <a:pt x="94946" y="18682"/>
                    </a:cubicBezTo>
                    <a:cubicBezTo>
                      <a:pt x="86718" y="22592"/>
                      <a:pt x="58367" y="29922"/>
                      <a:pt x="56575" y="41407"/>
                    </a:cubicBezTo>
                    <a:cubicBezTo>
                      <a:pt x="54783" y="52809"/>
                      <a:pt x="72217" y="71624"/>
                      <a:pt x="66595" y="83108"/>
                    </a:cubicBezTo>
                    <a:cubicBezTo>
                      <a:pt x="61056" y="94593"/>
                      <a:pt x="41911" y="85307"/>
                      <a:pt x="36045" y="73334"/>
                    </a:cubicBezTo>
                    <a:cubicBezTo>
                      <a:pt x="30179" y="61361"/>
                      <a:pt x="52094" y="42710"/>
                      <a:pt x="48265" y="35787"/>
                    </a:cubicBezTo>
                    <a:cubicBezTo>
                      <a:pt x="45577" y="30981"/>
                      <a:pt x="42074" y="22022"/>
                      <a:pt x="44273" y="16076"/>
                    </a:cubicBezTo>
                    <a:cubicBezTo>
                      <a:pt x="40607" y="17298"/>
                      <a:pt x="37511" y="19089"/>
                      <a:pt x="35556" y="21777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12700">
                <a:solidFill>
                  <a:srgbClr val="F2F2F2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Open Sans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668" name="Google Shape;668;p74"/>
              <p:cNvSpPr/>
              <p:nvPr/>
            </p:nvSpPr>
            <p:spPr>
              <a:xfrm>
                <a:off x="3044292" y="5525985"/>
                <a:ext cx="825861" cy="1332014"/>
              </a:xfrm>
              <a:custGeom>
                <a:rect b="b" l="l" r="r" t="t"/>
                <a:pathLst>
                  <a:path extrusionOk="0" h="1332014" w="825861">
                    <a:moveTo>
                      <a:pt x="389102" y="50"/>
                    </a:moveTo>
                    <a:cubicBezTo>
                      <a:pt x="397378" y="300"/>
                      <a:pt x="407109" y="1426"/>
                      <a:pt x="415119" y="2178"/>
                    </a:cubicBezTo>
                    <a:cubicBezTo>
                      <a:pt x="425758" y="19945"/>
                      <a:pt x="456921" y="51853"/>
                      <a:pt x="476947" y="63740"/>
                    </a:cubicBezTo>
                    <a:cubicBezTo>
                      <a:pt x="500853" y="77879"/>
                      <a:pt x="499727" y="91144"/>
                      <a:pt x="526134" y="93396"/>
                    </a:cubicBezTo>
                    <a:cubicBezTo>
                      <a:pt x="552542" y="95648"/>
                      <a:pt x="565810" y="106033"/>
                      <a:pt x="575196" y="117795"/>
                    </a:cubicBezTo>
                    <a:cubicBezTo>
                      <a:pt x="584583" y="129557"/>
                      <a:pt x="652043" y="148452"/>
                      <a:pt x="657424" y="157586"/>
                    </a:cubicBezTo>
                    <a:cubicBezTo>
                      <a:pt x="662930" y="166721"/>
                      <a:pt x="609614" y="229410"/>
                      <a:pt x="609864" y="246428"/>
                    </a:cubicBezTo>
                    <a:cubicBezTo>
                      <a:pt x="609990" y="252058"/>
                      <a:pt x="648038" y="253435"/>
                      <a:pt x="650917" y="255186"/>
                    </a:cubicBezTo>
                    <a:cubicBezTo>
                      <a:pt x="661554" y="261568"/>
                      <a:pt x="679828" y="250808"/>
                      <a:pt x="693094" y="258564"/>
                    </a:cubicBezTo>
                    <a:cubicBezTo>
                      <a:pt x="706485" y="266323"/>
                      <a:pt x="720628" y="247678"/>
                      <a:pt x="731267" y="250181"/>
                    </a:cubicBezTo>
                    <a:cubicBezTo>
                      <a:pt x="741780" y="252559"/>
                      <a:pt x="752044" y="231412"/>
                      <a:pt x="765310" y="232538"/>
                    </a:cubicBezTo>
                    <a:cubicBezTo>
                      <a:pt x="778451" y="233664"/>
                      <a:pt x="789715" y="186115"/>
                      <a:pt x="786838" y="167721"/>
                    </a:cubicBezTo>
                    <a:cubicBezTo>
                      <a:pt x="786587" y="166345"/>
                      <a:pt x="786587" y="164844"/>
                      <a:pt x="786587" y="163217"/>
                    </a:cubicBezTo>
                    <a:cubicBezTo>
                      <a:pt x="797601" y="162716"/>
                      <a:pt x="810992" y="162467"/>
                      <a:pt x="815498" y="164719"/>
                    </a:cubicBezTo>
                    <a:cubicBezTo>
                      <a:pt x="823383" y="168598"/>
                      <a:pt x="828139" y="221777"/>
                      <a:pt x="824759" y="231787"/>
                    </a:cubicBezTo>
                    <a:cubicBezTo>
                      <a:pt x="821004" y="241673"/>
                      <a:pt x="788589" y="251057"/>
                      <a:pt x="771943" y="262069"/>
                    </a:cubicBezTo>
                    <a:cubicBezTo>
                      <a:pt x="755298" y="273205"/>
                      <a:pt x="715371" y="312119"/>
                      <a:pt x="696974" y="343026"/>
                    </a:cubicBezTo>
                    <a:cubicBezTo>
                      <a:pt x="663932" y="398458"/>
                      <a:pt x="632893" y="418605"/>
                      <a:pt x="631767" y="489802"/>
                    </a:cubicBezTo>
                    <a:cubicBezTo>
                      <a:pt x="631266" y="525214"/>
                      <a:pt x="621254" y="519457"/>
                      <a:pt x="620627" y="547112"/>
                    </a:cubicBezTo>
                    <a:cubicBezTo>
                      <a:pt x="620002" y="574639"/>
                      <a:pt x="629764" y="569634"/>
                      <a:pt x="633769" y="573513"/>
                    </a:cubicBezTo>
                    <a:cubicBezTo>
                      <a:pt x="636022" y="575765"/>
                      <a:pt x="633520" y="584525"/>
                      <a:pt x="630765" y="592032"/>
                    </a:cubicBezTo>
                    <a:cubicBezTo>
                      <a:pt x="626760" y="588654"/>
                      <a:pt x="622881" y="587152"/>
                      <a:pt x="614995" y="594785"/>
                    </a:cubicBezTo>
                    <a:cubicBezTo>
                      <a:pt x="598600" y="610551"/>
                      <a:pt x="628012" y="622813"/>
                      <a:pt x="646535" y="624565"/>
                    </a:cubicBezTo>
                    <a:cubicBezTo>
                      <a:pt x="665058" y="626192"/>
                      <a:pt x="681705" y="637703"/>
                      <a:pt x="671191" y="650466"/>
                    </a:cubicBezTo>
                    <a:cubicBezTo>
                      <a:pt x="639026" y="689632"/>
                      <a:pt x="715872" y="686379"/>
                      <a:pt x="698351" y="717285"/>
                    </a:cubicBezTo>
                    <a:cubicBezTo>
                      <a:pt x="666935" y="772717"/>
                      <a:pt x="640278" y="803250"/>
                      <a:pt x="575946" y="817263"/>
                    </a:cubicBezTo>
                    <a:cubicBezTo>
                      <a:pt x="560427" y="820642"/>
                      <a:pt x="440025" y="819391"/>
                      <a:pt x="447785" y="843290"/>
                    </a:cubicBezTo>
                    <a:cubicBezTo>
                      <a:pt x="452916" y="858680"/>
                      <a:pt x="467560" y="862435"/>
                      <a:pt x="450163" y="874321"/>
                    </a:cubicBezTo>
                    <a:cubicBezTo>
                      <a:pt x="418874" y="895718"/>
                      <a:pt x="470063" y="946145"/>
                      <a:pt x="396472" y="942142"/>
                    </a:cubicBezTo>
                    <a:cubicBezTo>
                      <a:pt x="367184" y="940641"/>
                      <a:pt x="333767" y="913862"/>
                      <a:pt x="326132" y="924623"/>
                    </a:cubicBezTo>
                    <a:cubicBezTo>
                      <a:pt x="318498" y="935385"/>
                      <a:pt x="324631" y="956656"/>
                      <a:pt x="328636" y="965415"/>
                    </a:cubicBezTo>
                    <a:cubicBezTo>
                      <a:pt x="334143" y="977428"/>
                      <a:pt x="332014" y="1016593"/>
                      <a:pt x="360426" y="1009836"/>
                    </a:cubicBezTo>
                    <a:cubicBezTo>
                      <a:pt x="369186" y="1007834"/>
                      <a:pt x="373692" y="989315"/>
                      <a:pt x="390463" y="1001703"/>
                    </a:cubicBezTo>
                    <a:cubicBezTo>
                      <a:pt x="440025" y="1038740"/>
                      <a:pt x="343029" y="1022474"/>
                      <a:pt x="348786" y="1021722"/>
                    </a:cubicBezTo>
                    <a:cubicBezTo>
                      <a:pt x="331264" y="1023850"/>
                      <a:pt x="336271" y="1036488"/>
                      <a:pt x="347034" y="1039241"/>
                    </a:cubicBezTo>
                    <a:cubicBezTo>
                      <a:pt x="357797" y="1041994"/>
                      <a:pt x="353041" y="1051754"/>
                      <a:pt x="335520" y="1054006"/>
                    </a:cubicBezTo>
                    <a:cubicBezTo>
                      <a:pt x="305356" y="1057760"/>
                      <a:pt x="328886" y="1116070"/>
                      <a:pt x="307234" y="1129334"/>
                    </a:cubicBezTo>
                    <a:cubicBezTo>
                      <a:pt x="297597" y="1135340"/>
                      <a:pt x="308486" y="1151732"/>
                      <a:pt x="296845" y="1152858"/>
                    </a:cubicBezTo>
                    <a:cubicBezTo>
                      <a:pt x="285207" y="1153984"/>
                      <a:pt x="244405" y="1158362"/>
                      <a:pt x="225381" y="1194651"/>
                    </a:cubicBezTo>
                    <a:cubicBezTo>
                      <a:pt x="206357" y="1230938"/>
                      <a:pt x="245657" y="1257715"/>
                      <a:pt x="256420" y="1261470"/>
                    </a:cubicBezTo>
                    <a:cubicBezTo>
                      <a:pt x="266432" y="1264848"/>
                      <a:pt x="287960" y="1260718"/>
                      <a:pt x="295844" y="1269352"/>
                    </a:cubicBezTo>
                    <a:cubicBezTo>
                      <a:pt x="308109" y="1282741"/>
                      <a:pt x="284079" y="1301636"/>
                      <a:pt x="293091" y="1315525"/>
                    </a:cubicBezTo>
                    <a:cubicBezTo>
                      <a:pt x="294343" y="1317433"/>
                      <a:pt x="293091" y="1319959"/>
                      <a:pt x="290181" y="1322960"/>
                    </a:cubicBezTo>
                    <a:lnTo>
                      <a:pt x="278861" y="1332014"/>
                    </a:lnTo>
                    <a:lnTo>
                      <a:pt x="6504" y="1332014"/>
                    </a:lnTo>
                    <a:lnTo>
                      <a:pt x="4838" y="1328240"/>
                    </a:lnTo>
                    <a:cubicBezTo>
                      <a:pt x="1130" y="1322030"/>
                      <a:pt x="-2906" y="1315837"/>
                      <a:pt x="2976" y="1311145"/>
                    </a:cubicBezTo>
                    <a:cubicBezTo>
                      <a:pt x="14615" y="1301760"/>
                      <a:pt x="2600" y="1284743"/>
                      <a:pt x="20999" y="1281865"/>
                    </a:cubicBezTo>
                    <a:cubicBezTo>
                      <a:pt x="39397" y="1278986"/>
                      <a:pt x="20624" y="1255587"/>
                      <a:pt x="33765" y="1251458"/>
                    </a:cubicBezTo>
                    <a:cubicBezTo>
                      <a:pt x="46906" y="1247330"/>
                      <a:pt x="30886" y="1233065"/>
                      <a:pt x="34641" y="1217173"/>
                    </a:cubicBezTo>
                    <a:cubicBezTo>
                      <a:pt x="38395" y="1201407"/>
                      <a:pt x="23753" y="1189645"/>
                      <a:pt x="40774" y="1182889"/>
                    </a:cubicBezTo>
                    <a:cubicBezTo>
                      <a:pt x="57796" y="1176006"/>
                      <a:pt x="45780" y="1162993"/>
                      <a:pt x="33765" y="1153984"/>
                    </a:cubicBezTo>
                    <a:cubicBezTo>
                      <a:pt x="20748" y="1144099"/>
                      <a:pt x="57295" y="1146602"/>
                      <a:pt x="58421" y="1138467"/>
                    </a:cubicBezTo>
                    <a:cubicBezTo>
                      <a:pt x="58295" y="1129084"/>
                      <a:pt x="53540" y="1124579"/>
                      <a:pt x="44027" y="1124954"/>
                    </a:cubicBezTo>
                    <a:cubicBezTo>
                      <a:pt x="28384" y="1129833"/>
                      <a:pt x="18746" y="1114693"/>
                      <a:pt x="30511" y="1102681"/>
                    </a:cubicBezTo>
                    <a:cubicBezTo>
                      <a:pt x="33765" y="1099177"/>
                      <a:pt x="22626" y="1053506"/>
                      <a:pt x="19247" y="1051379"/>
                    </a:cubicBezTo>
                    <a:cubicBezTo>
                      <a:pt x="11237" y="1046248"/>
                      <a:pt x="15992" y="1006582"/>
                      <a:pt x="25254" y="1005206"/>
                    </a:cubicBezTo>
                    <a:cubicBezTo>
                      <a:pt x="43653" y="1002328"/>
                      <a:pt x="16743" y="934008"/>
                      <a:pt x="17619" y="927501"/>
                    </a:cubicBezTo>
                    <a:cubicBezTo>
                      <a:pt x="18871" y="917741"/>
                      <a:pt x="31012" y="870943"/>
                      <a:pt x="40648" y="869191"/>
                    </a:cubicBezTo>
                    <a:cubicBezTo>
                      <a:pt x="48533" y="867690"/>
                      <a:pt x="41649" y="846794"/>
                      <a:pt x="42901" y="836158"/>
                    </a:cubicBezTo>
                    <a:cubicBezTo>
                      <a:pt x="44027" y="825647"/>
                      <a:pt x="65305" y="835908"/>
                      <a:pt x="67683" y="818764"/>
                    </a:cubicBezTo>
                    <a:cubicBezTo>
                      <a:pt x="70060" y="801623"/>
                      <a:pt x="54291" y="804376"/>
                      <a:pt x="56794" y="793864"/>
                    </a:cubicBezTo>
                    <a:cubicBezTo>
                      <a:pt x="68433" y="744063"/>
                      <a:pt x="44779" y="729173"/>
                      <a:pt x="87082" y="692011"/>
                    </a:cubicBezTo>
                    <a:cubicBezTo>
                      <a:pt x="96218" y="684002"/>
                      <a:pt x="74566" y="642083"/>
                      <a:pt x="86330" y="636703"/>
                    </a:cubicBezTo>
                    <a:cubicBezTo>
                      <a:pt x="98095" y="631323"/>
                      <a:pt x="89961" y="611677"/>
                      <a:pt x="99097" y="604920"/>
                    </a:cubicBezTo>
                    <a:cubicBezTo>
                      <a:pt x="108233" y="598288"/>
                      <a:pt x="105480" y="583773"/>
                      <a:pt x="110487" y="567882"/>
                    </a:cubicBezTo>
                    <a:cubicBezTo>
                      <a:pt x="115368" y="552241"/>
                      <a:pt x="93465" y="498312"/>
                      <a:pt x="84329" y="486548"/>
                    </a:cubicBezTo>
                    <a:cubicBezTo>
                      <a:pt x="74566" y="473911"/>
                      <a:pt x="79572" y="410971"/>
                      <a:pt x="101726" y="404589"/>
                    </a:cubicBezTo>
                    <a:cubicBezTo>
                      <a:pt x="116119" y="400460"/>
                      <a:pt x="107983" y="378187"/>
                      <a:pt x="101100" y="359793"/>
                    </a:cubicBezTo>
                    <a:cubicBezTo>
                      <a:pt x="97594" y="350534"/>
                      <a:pt x="123753" y="299857"/>
                      <a:pt x="131889" y="296103"/>
                    </a:cubicBezTo>
                    <a:cubicBezTo>
                      <a:pt x="142776" y="291098"/>
                      <a:pt x="156669" y="249931"/>
                      <a:pt x="170688" y="237668"/>
                    </a:cubicBezTo>
                    <a:cubicBezTo>
                      <a:pt x="179824" y="229661"/>
                      <a:pt x="154541" y="216771"/>
                      <a:pt x="168935" y="208638"/>
                    </a:cubicBezTo>
                    <a:cubicBezTo>
                      <a:pt x="183453" y="200505"/>
                      <a:pt x="156669" y="167847"/>
                      <a:pt x="164429" y="161215"/>
                    </a:cubicBezTo>
                    <a:cubicBezTo>
                      <a:pt x="172315" y="154583"/>
                      <a:pt x="165555" y="140194"/>
                      <a:pt x="166683" y="129557"/>
                    </a:cubicBezTo>
                    <a:cubicBezTo>
                      <a:pt x="167809" y="119047"/>
                      <a:pt x="211113" y="98651"/>
                      <a:pt x="216245" y="89391"/>
                    </a:cubicBezTo>
                    <a:cubicBezTo>
                      <a:pt x="219999" y="82634"/>
                      <a:pt x="223503" y="58985"/>
                      <a:pt x="224505" y="37964"/>
                    </a:cubicBezTo>
                    <a:cubicBezTo>
                      <a:pt x="235268" y="30831"/>
                      <a:pt x="247158" y="21071"/>
                      <a:pt x="256295" y="11060"/>
                    </a:cubicBezTo>
                    <a:cubicBezTo>
                      <a:pt x="276820" y="-11213"/>
                      <a:pt x="275694" y="6932"/>
                      <a:pt x="295219" y="9309"/>
                    </a:cubicBezTo>
                    <a:cubicBezTo>
                      <a:pt x="314743" y="11686"/>
                      <a:pt x="336896" y="11437"/>
                      <a:pt x="346157" y="29454"/>
                    </a:cubicBezTo>
                    <a:cubicBezTo>
                      <a:pt x="355544" y="47473"/>
                      <a:pt x="365433" y="11060"/>
                      <a:pt x="371814" y="3178"/>
                    </a:cubicBezTo>
                    <a:cubicBezTo>
                      <a:pt x="374005" y="425"/>
                      <a:pt x="380826" y="-201"/>
                      <a:pt x="389102" y="5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12700">
                <a:solidFill>
                  <a:srgbClr val="F2F2F2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669" name="Google Shape;669;p74"/>
              <p:cNvSpPr/>
              <p:nvPr/>
            </p:nvSpPr>
            <p:spPr>
              <a:xfrm>
                <a:off x="2906356" y="5325823"/>
                <a:ext cx="362190" cy="1532177"/>
              </a:xfrm>
              <a:custGeom>
                <a:rect b="b" l="l" r="r" t="t"/>
                <a:pathLst>
                  <a:path extrusionOk="0" h="1532177" w="362190">
                    <a:moveTo>
                      <a:pt x="253434" y="281"/>
                    </a:moveTo>
                    <a:cubicBezTo>
                      <a:pt x="255845" y="2087"/>
                      <a:pt x="258873" y="12270"/>
                      <a:pt x="270700" y="20904"/>
                    </a:cubicBezTo>
                    <a:cubicBezTo>
                      <a:pt x="286470" y="32291"/>
                      <a:pt x="268572" y="52060"/>
                      <a:pt x="281714" y="67452"/>
                    </a:cubicBezTo>
                    <a:cubicBezTo>
                      <a:pt x="294855" y="82843"/>
                      <a:pt x="309249" y="83969"/>
                      <a:pt x="300237" y="91851"/>
                    </a:cubicBezTo>
                    <a:cubicBezTo>
                      <a:pt x="291351" y="99734"/>
                      <a:pt x="301864" y="115250"/>
                      <a:pt x="291601" y="123133"/>
                    </a:cubicBezTo>
                    <a:cubicBezTo>
                      <a:pt x="281339" y="131017"/>
                      <a:pt x="295857" y="154166"/>
                      <a:pt x="307622" y="159296"/>
                    </a:cubicBezTo>
                    <a:cubicBezTo>
                      <a:pt x="319387" y="164301"/>
                      <a:pt x="311877" y="187826"/>
                      <a:pt x="323766" y="199337"/>
                    </a:cubicBezTo>
                    <a:cubicBezTo>
                      <a:pt x="335657" y="210849"/>
                      <a:pt x="330775" y="238251"/>
                      <a:pt x="334780" y="247262"/>
                    </a:cubicBezTo>
                    <a:cubicBezTo>
                      <a:pt x="337034" y="252267"/>
                      <a:pt x="348673" y="247386"/>
                      <a:pt x="362190" y="238377"/>
                    </a:cubicBezTo>
                    <a:cubicBezTo>
                      <a:pt x="361189" y="259398"/>
                      <a:pt x="357684" y="283048"/>
                      <a:pt x="353930" y="289804"/>
                    </a:cubicBezTo>
                    <a:cubicBezTo>
                      <a:pt x="348799" y="299063"/>
                      <a:pt x="305494" y="319461"/>
                      <a:pt x="304368" y="329970"/>
                    </a:cubicBezTo>
                    <a:cubicBezTo>
                      <a:pt x="303240" y="340481"/>
                      <a:pt x="310000" y="354996"/>
                      <a:pt x="302114" y="361628"/>
                    </a:cubicBezTo>
                    <a:cubicBezTo>
                      <a:pt x="294230" y="368385"/>
                      <a:pt x="321013" y="400919"/>
                      <a:pt x="306620" y="409052"/>
                    </a:cubicBezTo>
                    <a:cubicBezTo>
                      <a:pt x="292353" y="417185"/>
                      <a:pt x="317509" y="430074"/>
                      <a:pt x="308373" y="438081"/>
                    </a:cubicBezTo>
                    <a:cubicBezTo>
                      <a:pt x="294354" y="450344"/>
                      <a:pt x="280462" y="491512"/>
                      <a:pt x="269574" y="496517"/>
                    </a:cubicBezTo>
                    <a:cubicBezTo>
                      <a:pt x="263065" y="499520"/>
                      <a:pt x="235780" y="552199"/>
                      <a:pt x="238784" y="560208"/>
                    </a:cubicBezTo>
                    <a:cubicBezTo>
                      <a:pt x="245668" y="578602"/>
                      <a:pt x="253804" y="600875"/>
                      <a:pt x="239411" y="605003"/>
                    </a:cubicBezTo>
                    <a:cubicBezTo>
                      <a:pt x="218133" y="611134"/>
                      <a:pt x="211125" y="672698"/>
                      <a:pt x="222014" y="686962"/>
                    </a:cubicBezTo>
                    <a:cubicBezTo>
                      <a:pt x="231150" y="698724"/>
                      <a:pt x="253177" y="752655"/>
                      <a:pt x="248171" y="768296"/>
                    </a:cubicBezTo>
                    <a:cubicBezTo>
                      <a:pt x="243165" y="784187"/>
                      <a:pt x="245918" y="798577"/>
                      <a:pt x="236782" y="805334"/>
                    </a:cubicBezTo>
                    <a:cubicBezTo>
                      <a:pt x="227646" y="811966"/>
                      <a:pt x="235780" y="831736"/>
                      <a:pt x="224016" y="837116"/>
                    </a:cubicBezTo>
                    <a:cubicBezTo>
                      <a:pt x="212251" y="842496"/>
                      <a:pt x="233903" y="884415"/>
                      <a:pt x="224767" y="892423"/>
                    </a:cubicBezTo>
                    <a:cubicBezTo>
                      <a:pt x="184341" y="927834"/>
                      <a:pt x="206244" y="944101"/>
                      <a:pt x="194479" y="994278"/>
                    </a:cubicBezTo>
                    <a:cubicBezTo>
                      <a:pt x="191975" y="1004789"/>
                      <a:pt x="207746" y="1002036"/>
                      <a:pt x="205368" y="1019178"/>
                    </a:cubicBezTo>
                    <a:cubicBezTo>
                      <a:pt x="202990" y="1036321"/>
                      <a:pt x="181713" y="1026061"/>
                      <a:pt x="180586" y="1036572"/>
                    </a:cubicBezTo>
                    <a:cubicBezTo>
                      <a:pt x="179334" y="1047207"/>
                      <a:pt x="186218" y="1068228"/>
                      <a:pt x="178334" y="1069605"/>
                    </a:cubicBezTo>
                    <a:cubicBezTo>
                      <a:pt x="168697" y="1071356"/>
                      <a:pt x="156556" y="1118154"/>
                      <a:pt x="155304" y="1127914"/>
                    </a:cubicBezTo>
                    <a:cubicBezTo>
                      <a:pt x="154178" y="1137175"/>
                      <a:pt x="183215" y="1202492"/>
                      <a:pt x="162939" y="1205619"/>
                    </a:cubicBezTo>
                    <a:cubicBezTo>
                      <a:pt x="153803" y="1206996"/>
                      <a:pt x="148922" y="1246663"/>
                      <a:pt x="156932" y="1251792"/>
                    </a:cubicBezTo>
                    <a:cubicBezTo>
                      <a:pt x="160811" y="1254295"/>
                      <a:pt x="170823" y="1300342"/>
                      <a:pt x="168196" y="1303095"/>
                    </a:cubicBezTo>
                    <a:cubicBezTo>
                      <a:pt x="156556" y="1315107"/>
                      <a:pt x="166193" y="1330247"/>
                      <a:pt x="181713" y="1325368"/>
                    </a:cubicBezTo>
                    <a:cubicBezTo>
                      <a:pt x="191225" y="1324991"/>
                      <a:pt x="195982" y="1329497"/>
                      <a:pt x="196106" y="1338881"/>
                    </a:cubicBezTo>
                    <a:cubicBezTo>
                      <a:pt x="194980" y="1347014"/>
                      <a:pt x="158433" y="1344511"/>
                      <a:pt x="171450" y="1354397"/>
                    </a:cubicBezTo>
                    <a:cubicBezTo>
                      <a:pt x="183465" y="1363406"/>
                      <a:pt x="195481" y="1376420"/>
                      <a:pt x="178459" y="1383303"/>
                    </a:cubicBezTo>
                    <a:cubicBezTo>
                      <a:pt x="161437" y="1390059"/>
                      <a:pt x="176081" y="1401695"/>
                      <a:pt x="172326" y="1417588"/>
                    </a:cubicBezTo>
                    <a:cubicBezTo>
                      <a:pt x="168571" y="1433479"/>
                      <a:pt x="184592" y="1447743"/>
                      <a:pt x="171450" y="1451873"/>
                    </a:cubicBezTo>
                    <a:cubicBezTo>
                      <a:pt x="158309" y="1455876"/>
                      <a:pt x="177082" y="1479400"/>
                      <a:pt x="158684" y="1482279"/>
                    </a:cubicBezTo>
                    <a:cubicBezTo>
                      <a:pt x="140285" y="1485156"/>
                      <a:pt x="152426" y="1502174"/>
                      <a:pt x="140662" y="1511559"/>
                    </a:cubicBezTo>
                    <a:cubicBezTo>
                      <a:pt x="134780" y="1516251"/>
                      <a:pt x="138816" y="1522476"/>
                      <a:pt x="142523" y="1528702"/>
                    </a:cubicBezTo>
                    <a:lnTo>
                      <a:pt x="144056" y="1532177"/>
                    </a:lnTo>
                    <a:lnTo>
                      <a:pt x="15584" y="1532177"/>
                    </a:lnTo>
                    <a:lnTo>
                      <a:pt x="24425" y="1527143"/>
                    </a:lnTo>
                    <a:cubicBezTo>
                      <a:pt x="28388" y="1525604"/>
                      <a:pt x="31963" y="1525010"/>
                      <a:pt x="34153" y="1525948"/>
                    </a:cubicBezTo>
                    <a:cubicBezTo>
                      <a:pt x="43039" y="1529827"/>
                      <a:pt x="53802" y="1535457"/>
                      <a:pt x="60435" y="1523696"/>
                    </a:cubicBezTo>
                    <a:cubicBezTo>
                      <a:pt x="67069" y="1511934"/>
                      <a:pt x="82839" y="1523447"/>
                      <a:pt x="89722" y="1530203"/>
                    </a:cubicBezTo>
                    <a:cubicBezTo>
                      <a:pt x="96606" y="1536960"/>
                      <a:pt x="100236" y="1516438"/>
                      <a:pt x="88471" y="1512685"/>
                    </a:cubicBezTo>
                    <a:cubicBezTo>
                      <a:pt x="76706" y="1508930"/>
                      <a:pt x="49672" y="1523822"/>
                      <a:pt x="47544" y="1509307"/>
                    </a:cubicBezTo>
                    <a:cubicBezTo>
                      <a:pt x="45417" y="1494790"/>
                      <a:pt x="53050" y="1481027"/>
                      <a:pt x="60810" y="1481903"/>
                    </a:cubicBezTo>
                    <a:cubicBezTo>
                      <a:pt x="89722" y="1485156"/>
                      <a:pt x="27144" y="1446617"/>
                      <a:pt x="31274" y="1457003"/>
                    </a:cubicBezTo>
                    <a:cubicBezTo>
                      <a:pt x="21262" y="1432101"/>
                      <a:pt x="-1769" y="1477148"/>
                      <a:pt x="109" y="1455500"/>
                    </a:cubicBezTo>
                    <a:cubicBezTo>
                      <a:pt x="986" y="1445742"/>
                      <a:pt x="17381" y="1431852"/>
                      <a:pt x="27018" y="1428849"/>
                    </a:cubicBezTo>
                    <a:cubicBezTo>
                      <a:pt x="36655" y="1425721"/>
                      <a:pt x="16129" y="1417337"/>
                      <a:pt x="24766" y="1407451"/>
                    </a:cubicBezTo>
                    <a:cubicBezTo>
                      <a:pt x="33401" y="1397567"/>
                      <a:pt x="50923" y="1402197"/>
                      <a:pt x="49797" y="1388557"/>
                    </a:cubicBezTo>
                    <a:cubicBezTo>
                      <a:pt x="51017" y="1402822"/>
                      <a:pt x="67796" y="1364509"/>
                      <a:pt x="66500" y="1348474"/>
                    </a:cubicBezTo>
                    <a:lnTo>
                      <a:pt x="64365" y="1343099"/>
                    </a:lnTo>
                    <a:lnTo>
                      <a:pt x="68988" y="1343433"/>
                    </a:lnTo>
                    <a:cubicBezTo>
                      <a:pt x="79741" y="1348805"/>
                      <a:pt x="88189" y="1365721"/>
                      <a:pt x="81711" y="1374543"/>
                    </a:cubicBezTo>
                    <a:cubicBezTo>
                      <a:pt x="73076" y="1386304"/>
                      <a:pt x="55679" y="1398192"/>
                      <a:pt x="62563" y="1403947"/>
                    </a:cubicBezTo>
                    <a:cubicBezTo>
                      <a:pt x="69446" y="1409579"/>
                      <a:pt x="85342" y="1425971"/>
                      <a:pt x="90974" y="1415210"/>
                    </a:cubicBezTo>
                    <a:cubicBezTo>
                      <a:pt x="96732" y="1404449"/>
                      <a:pt x="77081" y="1393938"/>
                      <a:pt x="86718" y="1386054"/>
                    </a:cubicBezTo>
                    <a:cubicBezTo>
                      <a:pt x="90473" y="1382926"/>
                      <a:pt x="123890" y="1343261"/>
                      <a:pt x="106618" y="1346890"/>
                    </a:cubicBezTo>
                    <a:cubicBezTo>
                      <a:pt x="116381" y="1344762"/>
                      <a:pt x="100611" y="1332375"/>
                      <a:pt x="107369" y="1328370"/>
                    </a:cubicBezTo>
                    <a:cubicBezTo>
                      <a:pt x="114128" y="1324366"/>
                      <a:pt x="104365" y="1323491"/>
                      <a:pt x="105117" y="1306974"/>
                    </a:cubicBezTo>
                    <a:cubicBezTo>
                      <a:pt x="105868" y="1290331"/>
                      <a:pt x="118508" y="1291207"/>
                      <a:pt x="112500" y="1278570"/>
                    </a:cubicBezTo>
                    <a:cubicBezTo>
                      <a:pt x="106493" y="1265932"/>
                      <a:pt x="116130" y="1254169"/>
                      <a:pt x="122764" y="1243409"/>
                    </a:cubicBezTo>
                    <a:cubicBezTo>
                      <a:pt x="129398" y="1232647"/>
                      <a:pt x="112626" y="1215255"/>
                      <a:pt x="126142" y="1206371"/>
                    </a:cubicBezTo>
                    <a:cubicBezTo>
                      <a:pt x="139660" y="1197486"/>
                      <a:pt x="132776" y="1189728"/>
                      <a:pt x="123014" y="1186975"/>
                    </a:cubicBezTo>
                    <a:cubicBezTo>
                      <a:pt x="113251" y="1184222"/>
                      <a:pt x="125643" y="1166455"/>
                      <a:pt x="111123" y="1170585"/>
                    </a:cubicBezTo>
                    <a:cubicBezTo>
                      <a:pt x="74829" y="1180719"/>
                      <a:pt x="103740" y="1263805"/>
                      <a:pt x="76330" y="1266432"/>
                    </a:cubicBezTo>
                    <a:cubicBezTo>
                      <a:pt x="53050" y="1268684"/>
                      <a:pt x="52050" y="1269685"/>
                      <a:pt x="55555" y="1237526"/>
                    </a:cubicBezTo>
                    <a:cubicBezTo>
                      <a:pt x="58308" y="1211250"/>
                      <a:pt x="85091" y="1182846"/>
                      <a:pt x="76957" y="1163201"/>
                    </a:cubicBezTo>
                    <a:cubicBezTo>
                      <a:pt x="65693" y="1136049"/>
                      <a:pt x="87720" y="1099261"/>
                      <a:pt x="95229" y="1074360"/>
                    </a:cubicBezTo>
                    <a:cubicBezTo>
                      <a:pt x="100861" y="1055715"/>
                      <a:pt x="104616" y="1048834"/>
                      <a:pt x="92727" y="1029563"/>
                    </a:cubicBezTo>
                    <a:cubicBezTo>
                      <a:pt x="80836" y="1010169"/>
                      <a:pt x="95229" y="993527"/>
                      <a:pt x="86217" y="974133"/>
                    </a:cubicBezTo>
                    <a:cubicBezTo>
                      <a:pt x="74202" y="948231"/>
                      <a:pt x="102364" y="931214"/>
                      <a:pt x="111624" y="906562"/>
                    </a:cubicBezTo>
                    <a:cubicBezTo>
                      <a:pt x="120135" y="884165"/>
                      <a:pt x="142038" y="841997"/>
                      <a:pt x="144541" y="812717"/>
                    </a:cubicBezTo>
                    <a:cubicBezTo>
                      <a:pt x="147169" y="783436"/>
                      <a:pt x="162564" y="778431"/>
                      <a:pt x="159435" y="758035"/>
                    </a:cubicBezTo>
                    <a:cubicBezTo>
                      <a:pt x="153553" y="720121"/>
                      <a:pt x="176457" y="674575"/>
                      <a:pt x="167570" y="631405"/>
                    </a:cubicBezTo>
                    <a:cubicBezTo>
                      <a:pt x="162314" y="606129"/>
                      <a:pt x="182714" y="599122"/>
                      <a:pt x="183465" y="583481"/>
                    </a:cubicBezTo>
                    <a:cubicBezTo>
                      <a:pt x="184217" y="567840"/>
                      <a:pt x="155554" y="539937"/>
                      <a:pt x="166193" y="531052"/>
                    </a:cubicBezTo>
                    <a:cubicBezTo>
                      <a:pt x="176832" y="522168"/>
                      <a:pt x="187345" y="511282"/>
                      <a:pt x="185217" y="492888"/>
                    </a:cubicBezTo>
                    <a:cubicBezTo>
                      <a:pt x="183089" y="474370"/>
                      <a:pt x="195605" y="463482"/>
                      <a:pt x="196356" y="446966"/>
                    </a:cubicBezTo>
                    <a:cubicBezTo>
                      <a:pt x="197232" y="428197"/>
                      <a:pt x="207120" y="299815"/>
                      <a:pt x="218634" y="287928"/>
                    </a:cubicBezTo>
                    <a:cubicBezTo>
                      <a:pt x="226394" y="279920"/>
                      <a:pt x="206869" y="279295"/>
                      <a:pt x="212501" y="262652"/>
                    </a:cubicBezTo>
                    <a:cubicBezTo>
                      <a:pt x="218133" y="246009"/>
                      <a:pt x="223641" y="223486"/>
                      <a:pt x="229147" y="196208"/>
                    </a:cubicBezTo>
                    <a:cubicBezTo>
                      <a:pt x="234654" y="168931"/>
                      <a:pt x="230775" y="97858"/>
                      <a:pt x="224767" y="83343"/>
                    </a:cubicBezTo>
                    <a:cubicBezTo>
                      <a:pt x="220387" y="72832"/>
                      <a:pt x="224016" y="54689"/>
                      <a:pt x="223765" y="43927"/>
                    </a:cubicBezTo>
                    <a:cubicBezTo>
                      <a:pt x="227646" y="40549"/>
                      <a:pt x="231024" y="38046"/>
                      <a:pt x="233152" y="36920"/>
                    </a:cubicBezTo>
                    <a:cubicBezTo>
                      <a:pt x="246044" y="30288"/>
                      <a:pt x="247170" y="8141"/>
                      <a:pt x="250925" y="1633"/>
                    </a:cubicBezTo>
                    <a:cubicBezTo>
                      <a:pt x="251895" y="6"/>
                      <a:pt x="252630" y="-322"/>
                      <a:pt x="253434" y="281"/>
                    </a:cubicBezTo>
                    <a:close/>
                  </a:path>
                </a:pathLst>
              </a:custGeom>
              <a:solidFill>
                <a:srgbClr val="BFBFBF"/>
              </a:solidFill>
              <a:ln cap="flat" cmpd="sng" w="12700">
                <a:solidFill>
                  <a:srgbClr val="F2F2F2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670" name="Google Shape;670;p74"/>
          <p:cNvSpPr/>
          <p:nvPr/>
        </p:nvSpPr>
        <p:spPr>
          <a:xfrm>
            <a:off x="7064873" y="3772302"/>
            <a:ext cx="80019" cy="97802"/>
          </a:xfrm>
          <a:custGeom>
            <a:rect b="b" l="l" r="r" t="t"/>
            <a:pathLst>
              <a:path extrusionOk="0" h="84085" w="68797">
                <a:moveTo>
                  <a:pt x="58325" y="38817"/>
                </a:moveTo>
                <a:cubicBezTo>
                  <a:pt x="66351" y="31785"/>
                  <a:pt x="71014" y="4265"/>
                  <a:pt x="37762" y="5794"/>
                </a:cubicBezTo>
                <a:cubicBezTo>
                  <a:pt x="37456" y="7552"/>
                  <a:pt x="37304" y="9463"/>
                  <a:pt x="37304" y="11375"/>
                </a:cubicBezTo>
                <a:cubicBezTo>
                  <a:pt x="37304" y="24064"/>
                  <a:pt x="16970" y="50742"/>
                  <a:pt x="5733" y="74974"/>
                </a:cubicBezTo>
                <a:lnTo>
                  <a:pt x="25761" y="83459"/>
                </a:lnTo>
                <a:cubicBezTo>
                  <a:pt x="36233" y="64960"/>
                  <a:pt x="51980" y="44397"/>
                  <a:pt x="58325" y="38817"/>
                </a:cubicBezTo>
                <a:close/>
              </a:path>
            </a:pathLst>
          </a:custGeom>
          <a:solidFill>
            <a:schemeClr val="lt1"/>
          </a:solidFill>
          <a:ln cap="flat" cmpd="sng" w="12700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pen Sans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671" name="Google Shape;671;p74"/>
          <p:cNvSpPr/>
          <p:nvPr/>
        </p:nvSpPr>
        <p:spPr>
          <a:xfrm>
            <a:off x="7060427" y="3896002"/>
            <a:ext cx="35565" cy="80021"/>
          </a:xfrm>
          <a:custGeom>
            <a:rect b="b" l="l" r="r" t="t"/>
            <a:pathLst>
              <a:path extrusionOk="0" h="68797" w="30576">
                <a:moveTo>
                  <a:pt x="14677" y="6308"/>
                </a:moveTo>
                <a:cubicBezTo>
                  <a:pt x="8256" y="8907"/>
                  <a:pt x="5733" y="33216"/>
                  <a:pt x="5733" y="37038"/>
                </a:cubicBezTo>
                <a:cubicBezTo>
                  <a:pt x="5733" y="39790"/>
                  <a:pt x="9708" y="52020"/>
                  <a:pt x="21480" y="64022"/>
                </a:cubicBezTo>
                <a:cubicBezTo>
                  <a:pt x="23850" y="45446"/>
                  <a:pt x="24461" y="20985"/>
                  <a:pt x="26143" y="14335"/>
                </a:cubicBezTo>
                <a:cubicBezTo>
                  <a:pt x="26602" y="12653"/>
                  <a:pt x="27060" y="9672"/>
                  <a:pt x="27595" y="6079"/>
                </a:cubicBezTo>
                <a:cubicBezTo>
                  <a:pt x="21251" y="5620"/>
                  <a:pt x="16511" y="5544"/>
                  <a:pt x="14677" y="6308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BFBFB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pen Sans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672" name="Google Shape;672;p74"/>
          <p:cNvSpPr/>
          <p:nvPr/>
        </p:nvSpPr>
        <p:spPr>
          <a:xfrm>
            <a:off x="7018017" y="3852749"/>
            <a:ext cx="80019" cy="213387"/>
          </a:xfrm>
          <a:custGeom>
            <a:rect b="b" l="l" r="r" t="t"/>
            <a:pathLst>
              <a:path extrusionOk="0" h="183460" w="68797">
                <a:moveTo>
                  <a:pt x="34475" y="180938"/>
                </a:moveTo>
                <a:cubicBezTo>
                  <a:pt x="35851" y="181702"/>
                  <a:pt x="37304" y="182543"/>
                  <a:pt x="38832" y="183308"/>
                </a:cubicBezTo>
                <a:cubicBezTo>
                  <a:pt x="42425" y="157776"/>
                  <a:pt x="47853" y="127811"/>
                  <a:pt x="52439" y="121772"/>
                </a:cubicBezTo>
                <a:cubicBezTo>
                  <a:pt x="54962" y="118409"/>
                  <a:pt x="56644" y="110459"/>
                  <a:pt x="57866" y="101133"/>
                </a:cubicBezTo>
                <a:cubicBezTo>
                  <a:pt x="46171" y="89208"/>
                  <a:pt x="42119" y="76900"/>
                  <a:pt x="42119" y="74149"/>
                </a:cubicBezTo>
                <a:cubicBezTo>
                  <a:pt x="42119" y="70327"/>
                  <a:pt x="44642" y="46018"/>
                  <a:pt x="51063" y="43419"/>
                </a:cubicBezTo>
                <a:cubicBezTo>
                  <a:pt x="52897" y="42731"/>
                  <a:pt x="57637" y="42731"/>
                  <a:pt x="63905" y="43113"/>
                </a:cubicBezTo>
                <a:cubicBezTo>
                  <a:pt x="65052" y="35469"/>
                  <a:pt x="66351" y="24691"/>
                  <a:pt x="67422" y="14906"/>
                </a:cubicBezTo>
                <a:lnTo>
                  <a:pt x="45942" y="5733"/>
                </a:lnTo>
                <a:cubicBezTo>
                  <a:pt x="42731" y="12689"/>
                  <a:pt x="40132" y="19493"/>
                  <a:pt x="39215" y="25608"/>
                </a:cubicBezTo>
                <a:cubicBezTo>
                  <a:pt x="35622" y="48311"/>
                  <a:pt x="15594" y="85691"/>
                  <a:pt x="5733" y="101133"/>
                </a:cubicBezTo>
                <a:lnTo>
                  <a:pt x="36233" y="175893"/>
                </a:lnTo>
                <a:lnTo>
                  <a:pt x="34475" y="180938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pen Sans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673" name="Google Shape;673;p74"/>
          <p:cNvSpPr/>
          <p:nvPr/>
        </p:nvSpPr>
        <p:spPr>
          <a:xfrm>
            <a:off x="7302088" y="3259366"/>
            <a:ext cx="346753" cy="160040"/>
          </a:xfrm>
          <a:custGeom>
            <a:rect b="b" l="l" r="r" t="t"/>
            <a:pathLst>
              <a:path extrusionOk="0" h="137595" w="298122">
                <a:moveTo>
                  <a:pt x="122154" y="107087"/>
                </a:moveTo>
                <a:cubicBezTo>
                  <a:pt x="135913" y="100818"/>
                  <a:pt x="140958" y="115877"/>
                  <a:pt x="152272" y="130936"/>
                </a:cubicBezTo>
                <a:cubicBezTo>
                  <a:pt x="153036" y="132006"/>
                  <a:pt x="153571" y="132847"/>
                  <a:pt x="154106" y="133765"/>
                </a:cubicBezTo>
                <a:cubicBezTo>
                  <a:pt x="169624" y="131395"/>
                  <a:pt x="181396" y="126885"/>
                  <a:pt x="197143" y="125050"/>
                </a:cubicBezTo>
                <a:cubicBezTo>
                  <a:pt x="208456" y="123674"/>
                  <a:pt x="223210" y="126197"/>
                  <a:pt x="234829" y="128872"/>
                </a:cubicBezTo>
                <a:cubicBezTo>
                  <a:pt x="232765" y="125280"/>
                  <a:pt x="231465" y="121993"/>
                  <a:pt x="232688" y="119623"/>
                </a:cubicBezTo>
                <a:cubicBezTo>
                  <a:pt x="236434" y="112055"/>
                  <a:pt x="255238" y="122146"/>
                  <a:pt x="261584" y="128414"/>
                </a:cubicBezTo>
                <a:cubicBezTo>
                  <a:pt x="267851" y="134682"/>
                  <a:pt x="287956" y="137205"/>
                  <a:pt x="294224" y="130936"/>
                </a:cubicBezTo>
                <a:cubicBezTo>
                  <a:pt x="300492" y="124668"/>
                  <a:pt x="284210" y="118400"/>
                  <a:pt x="280388" y="112132"/>
                </a:cubicBezTo>
                <a:cubicBezTo>
                  <a:pt x="278477" y="108998"/>
                  <a:pt x="283446" y="102500"/>
                  <a:pt x="288873" y="96690"/>
                </a:cubicBezTo>
                <a:cubicBezTo>
                  <a:pt x="277942" y="90652"/>
                  <a:pt x="266705" y="81937"/>
                  <a:pt x="262730" y="83237"/>
                </a:cubicBezTo>
                <a:cubicBezTo>
                  <a:pt x="257073" y="85148"/>
                  <a:pt x="257073" y="56864"/>
                  <a:pt x="249505" y="56864"/>
                </a:cubicBezTo>
                <a:cubicBezTo>
                  <a:pt x="242014" y="56864"/>
                  <a:pt x="242014" y="51208"/>
                  <a:pt x="234446" y="51208"/>
                </a:cubicBezTo>
                <a:cubicBezTo>
                  <a:pt x="226879" y="51208"/>
                  <a:pt x="198672" y="51208"/>
                  <a:pt x="191104" y="56864"/>
                </a:cubicBezTo>
                <a:cubicBezTo>
                  <a:pt x="183613" y="62521"/>
                  <a:pt x="174134" y="43716"/>
                  <a:pt x="164732" y="43716"/>
                </a:cubicBezTo>
                <a:cubicBezTo>
                  <a:pt x="155329" y="43716"/>
                  <a:pt x="144016" y="34314"/>
                  <a:pt x="138360" y="26746"/>
                </a:cubicBezTo>
                <a:cubicBezTo>
                  <a:pt x="132703" y="19255"/>
                  <a:pt x="85615" y="30492"/>
                  <a:pt x="72467" y="21090"/>
                </a:cubicBezTo>
                <a:cubicBezTo>
                  <a:pt x="59319" y="11687"/>
                  <a:pt x="34781" y="4119"/>
                  <a:pt x="21633" y="6030"/>
                </a:cubicBezTo>
                <a:cubicBezTo>
                  <a:pt x="18270" y="6489"/>
                  <a:pt x="12460" y="9470"/>
                  <a:pt x="5733" y="13445"/>
                </a:cubicBezTo>
                <a:cubicBezTo>
                  <a:pt x="30500" y="27816"/>
                  <a:pt x="66428" y="24071"/>
                  <a:pt x="71244" y="49984"/>
                </a:cubicBezTo>
                <a:cubicBezTo>
                  <a:pt x="76900" y="80103"/>
                  <a:pt x="93870" y="68178"/>
                  <a:pt x="87526" y="93862"/>
                </a:cubicBezTo>
                <a:cubicBezTo>
                  <a:pt x="86302" y="98907"/>
                  <a:pt x="82710" y="103876"/>
                  <a:pt x="77741" y="108386"/>
                </a:cubicBezTo>
                <a:cubicBezTo>
                  <a:pt x="97387" y="109915"/>
                  <a:pt x="115809" y="109991"/>
                  <a:pt x="122154" y="107087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pen Sans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674" name="Google Shape;674;p74"/>
          <p:cNvSpPr/>
          <p:nvPr/>
        </p:nvSpPr>
        <p:spPr>
          <a:xfrm>
            <a:off x="6125917" y="3156614"/>
            <a:ext cx="186713" cy="177823"/>
          </a:xfrm>
          <a:custGeom>
            <a:rect b="b" l="l" r="r" t="t"/>
            <a:pathLst>
              <a:path extrusionOk="0" h="152883" w="160527">
                <a:moveTo>
                  <a:pt x="118302" y="136185"/>
                </a:moveTo>
                <a:cubicBezTo>
                  <a:pt x="116620" y="127699"/>
                  <a:pt x="143604" y="88944"/>
                  <a:pt x="150408" y="88944"/>
                </a:cubicBezTo>
                <a:cubicBezTo>
                  <a:pt x="155988" y="88944"/>
                  <a:pt x="158128" y="51640"/>
                  <a:pt x="155759" y="32300"/>
                </a:cubicBezTo>
                <a:cubicBezTo>
                  <a:pt x="134813" y="17853"/>
                  <a:pt x="117461" y="12884"/>
                  <a:pt x="117461" y="12884"/>
                </a:cubicBezTo>
                <a:cubicBezTo>
                  <a:pt x="117461" y="12884"/>
                  <a:pt x="61276" y="10132"/>
                  <a:pt x="51874" y="6310"/>
                </a:cubicBezTo>
                <a:cubicBezTo>
                  <a:pt x="42472" y="2564"/>
                  <a:pt x="33146" y="18541"/>
                  <a:pt x="24661" y="11967"/>
                </a:cubicBezTo>
                <a:cubicBezTo>
                  <a:pt x="16253" y="5393"/>
                  <a:pt x="4022" y="13801"/>
                  <a:pt x="5933" y="23204"/>
                </a:cubicBezTo>
                <a:cubicBezTo>
                  <a:pt x="7844" y="32606"/>
                  <a:pt x="25578" y="38186"/>
                  <a:pt x="25578" y="52251"/>
                </a:cubicBezTo>
                <a:cubicBezTo>
                  <a:pt x="25578" y="66317"/>
                  <a:pt x="61200" y="86956"/>
                  <a:pt x="60283" y="94447"/>
                </a:cubicBezTo>
                <a:cubicBezTo>
                  <a:pt x="59671" y="99722"/>
                  <a:pt x="81687" y="114017"/>
                  <a:pt x="94834" y="133280"/>
                </a:cubicBezTo>
                <a:cubicBezTo>
                  <a:pt x="101790" y="137713"/>
                  <a:pt x="109282" y="143446"/>
                  <a:pt x="116620" y="149409"/>
                </a:cubicBezTo>
                <a:cubicBezTo>
                  <a:pt x="117996" y="143141"/>
                  <a:pt x="118684" y="138325"/>
                  <a:pt x="118302" y="136185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5D5E6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pen Sans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675" name="Google Shape;675;p74"/>
          <p:cNvSpPr/>
          <p:nvPr/>
        </p:nvSpPr>
        <p:spPr>
          <a:xfrm>
            <a:off x="6036172" y="3074598"/>
            <a:ext cx="275624" cy="240061"/>
          </a:xfrm>
          <a:custGeom>
            <a:rect b="b" l="l" r="r" t="t"/>
            <a:pathLst>
              <a:path extrusionOk="0" h="206392" w="236969">
                <a:moveTo>
                  <a:pt x="137366" y="164885"/>
                </a:moveTo>
                <a:cubicBezTo>
                  <a:pt x="138283" y="157394"/>
                  <a:pt x="102661" y="136755"/>
                  <a:pt x="102661" y="122689"/>
                </a:cubicBezTo>
                <a:cubicBezTo>
                  <a:pt x="102661" y="108624"/>
                  <a:pt x="84850" y="102967"/>
                  <a:pt x="83016" y="93641"/>
                </a:cubicBezTo>
                <a:cubicBezTo>
                  <a:pt x="81104" y="84239"/>
                  <a:pt x="93335" y="75830"/>
                  <a:pt x="101744" y="82404"/>
                </a:cubicBezTo>
                <a:cubicBezTo>
                  <a:pt x="110152" y="88978"/>
                  <a:pt x="119555" y="73002"/>
                  <a:pt x="128957" y="76748"/>
                </a:cubicBezTo>
                <a:cubicBezTo>
                  <a:pt x="138359" y="80493"/>
                  <a:pt x="194544" y="83322"/>
                  <a:pt x="194544" y="83322"/>
                </a:cubicBezTo>
                <a:cubicBezTo>
                  <a:pt x="194544" y="83322"/>
                  <a:pt x="211896" y="88214"/>
                  <a:pt x="232841" y="102738"/>
                </a:cubicBezTo>
                <a:cubicBezTo>
                  <a:pt x="232383" y="98839"/>
                  <a:pt x="231695" y="95552"/>
                  <a:pt x="230854" y="93641"/>
                </a:cubicBezTo>
                <a:cubicBezTo>
                  <a:pt x="225808" y="81793"/>
                  <a:pt x="230854" y="68339"/>
                  <a:pt x="217400" y="63294"/>
                </a:cubicBezTo>
                <a:cubicBezTo>
                  <a:pt x="210444" y="60695"/>
                  <a:pt x="207539" y="48617"/>
                  <a:pt x="206316" y="37609"/>
                </a:cubicBezTo>
                <a:cubicBezTo>
                  <a:pt x="199971" y="39521"/>
                  <a:pt x="194544" y="41126"/>
                  <a:pt x="191639" y="41890"/>
                </a:cubicBezTo>
                <a:cubicBezTo>
                  <a:pt x="180402" y="44719"/>
                  <a:pt x="156552" y="43266"/>
                  <a:pt x="148144" y="32029"/>
                </a:cubicBezTo>
                <a:cubicBezTo>
                  <a:pt x="141876" y="23697"/>
                  <a:pt x="122383" y="11390"/>
                  <a:pt x="112828" y="5733"/>
                </a:cubicBezTo>
                <a:cubicBezTo>
                  <a:pt x="108929" y="9173"/>
                  <a:pt x="93947" y="21939"/>
                  <a:pt x="87449" y="22703"/>
                </a:cubicBezTo>
                <a:cubicBezTo>
                  <a:pt x="79882" y="23620"/>
                  <a:pt x="84621" y="43419"/>
                  <a:pt x="77053" y="43419"/>
                </a:cubicBezTo>
                <a:cubicBezTo>
                  <a:pt x="69562" y="43419"/>
                  <a:pt x="63905" y="56567"/>
                  <a:pt x="61994" y="62224"/>
                </a:cubicBezTo>
                <a:cubicBezTo>
                  <a:pt x="60083" y="67880"/>
                  <a:pt x="43190" y="58478"/>
                  <a:pt x="35622" y="61306"/>
                </a:cubicBezTo>
                <a:cubicBezTo>
                  <a:pt x="30271" y="63370"/>
                  <a:pt x="14371" y="65817"/>
                  <a:pt x="5733" y="67116"/>
                </a:cubicBezTo>
                <a:cubicBezTo>
                  <a:pt x="7033" y="75677"/>
                  <a:pt x="6574" y="85233"/>
                  <a:pt x="13377" y="85233"/>
                </a:cubicBezTo>
                <a:cubicBezTo>
                  <a:pt x="24691" y="85233"/>
                  <a:pt x="45406" y="84009"/>
                  <a:pt x="46018" y="99069"/>
                </a:cubicBezTo>
                <a:cubicBezTo>
                  <a:pt x="46629" y="114128"/>
                  <a:pt x="73613" y="147380"/>
                  <a:pt x="83627" y="158693"/>
                </a:cubicBezTo>
                <a:cubicBezTo>
                  <a:pt x="93641" y="170007"/>
                  <a:pt x="116268" y="167484"/>
                  <a:pt x="117567" y="176886"/>
                </a:cubicBezTo>
                <a:cubicBezTo>
                  <a:pt x="118867" y="186289"/>
                  <a:pt x="135149" y="195079"/>
                  <a:pt x="154030" y="196303"/>
                </a:cubicBezTo>
                <a:cubicBezTo>
                  <a:pt x="159152" y="196685"/>
                  <a:pt x="165267" y="199590"/>
                  <a:pt x="171917" y="203717"/>
                </a:cubicBezTo>
                <a:cubicBezTo>
                  <a:pt x="158693" y="184454"/>
                  <a:pt x="136754" y="170160"/>
                  <a:pt x="137366" y="164885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pen Sans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676" name="Google Shape;676;p74"/>
          <p:cNvSpPr/>
          <p:nvPr/>
        </p:nvSpPr>
        <p:spPr>
          <a:xfrm>
            <a:off x="6292236" y="3315548"/>
            <a:ext cx="97802" cy="186714"/>
          </a:xfrm>
          <a:custGeom>
            <a:rect b="b" l="l" r="r" t="t"/>
            <a:pathLst>
              <a:path extrusionOk="0" h="160527" w="84085">
                <a:moveTo>
                  <a:pt x="56567" y="138513"/>
                </a:moveTo>
                <a:cubicBezTo>
                  <a:pt x="65969" y="136678"/>
                  <a:pt x="60313" y="129110"/>
                  <a:pt x="66886" y="122536"/>
                </a:cubicBezTo>
                <a:cubicBezTo>
                  <a:pt x="73460" y="115962"/>
                  <a:pt x="81028" y="102814"/>
                  <a:pt x="81946" y="98075"/>
                </a:cubicBezTo>
                <a:cubicBezTo>
                  <a:pt x="82022" y="97540"/>
                  <a:pt x="82404" y="97234"/>
                  <a:pt x="82863" y="96928"/>
                </a:cubicBezTo>
                <a:cubicBezTo>
                  <a:pt x="70097" y="87296"/>
                  <a:pt x="61153" y="80417"/>
                  <a:pt x="58325" y="70556"/>
                </a:cubicBezTo>
                <a:cubicBezTo>
                  <a:pt x="55420" y="60465"/>
                  <a:pt x="58402" y="40820"/>
                  <a:pt x="62912" y="26449"/>
                </a:cubicBezTo>
                <a:cubicBezTo>
                  <a:pt x="55573" y="21251"/>
                  <a:pt x="33176" y="5733"/>
                  <a:pt x="26143" y="5733"/>
                </a:cubicBezTo>
                <a:cubicBezTo>
                  <a:pt x="19187" y="5733"/>
                  <a:pt x="8409" y="21251"/>
                  <a:pt x="5733" y="36157"/>
                </a:cubicBezTo>
                <a:cubicBezTo>
                  <a:pt x="22245" y="44948"/>
                  <a:pt x="28666" y="51216"/>
                  <a:pt x="17276" y="62606"/>
                </a:cubicBezTo>
                <a:cubicBezTo>
                  <a:pt x="5351" y="74531"/>
                  <a:pt x="2828" y="114739"/>
                  <a:pt x="16053" y="125365"/>
                </a:cubicBezTo>
                <a:cubicBezTo>
                  <a:pt x="28589" y="135531"/>
                  <a:pt x="32182" y="155712"/>
                  <a:pt x="44336" y="161445"/>
                </a:cubicBezTo>
                <a:cubicBezTo>
                  <a:pt x="47776" y="151278"/>
                  <a:pt x="50375" y="139812"/>
                  <a:pt x="56567" y="138513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pen Sans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677" name="Google Shape;677;p74"/>
          <p:cNvSpPr/>
          <p:nvPr/>
        </p:nvSpPr>
        <p:spPr>
          <a:xfrm>
            <a:off x="5836853" y="2915980"/>
            <a:ext cx="373427" cy="177823"/>
          </a:xfrm>
          <a:custGeom>
            <a:rect b="b" l="l" r="r" t="t"/>
            <a:pathLst>
              <a:path extrusionOk="0" h="152883" w="321054">
                <a:moveTo>
                  <a:pt x="269057" y="18346"/>
                </a:moveTo>
                <a:cubicBezTo>
                  <a:pt x="257820" y="5733"/>
                  <a:pt x="229843" y="5733"/>
                  <a:pt x="229843" y="5733"/>
                </a:cubicBezTo>
                <a:cubicBezTo>
                  <a:pt x="229843" y="5733"/>
                  <a:pt x="227015" y="18346"/>
                  <a:pt x="222810" y="25379"/>
                </a:cubicBezTo>
                <a:cubicBezTo>
                  <a:pt x="219294" y="31265"/>
                  <a:pt x="198884" y="31188"/>
                  <a:pt x="185889" y="27672"/>
                </a:cubicBezTo>
                <a:cubicBezTo>
                  <a:pt x="182143" y="32488"/>
                  <a:pt x="165250" y="36310"/>
                  <a:pt x="162880" y="43342"/>
                </a:cubicBezTo>
                <a:cubicBezTo>
                  <a:pt x="160052" y="51828"/>
                  <a:pt x="139336" y="47088"/>
                  <a:pt x="145986" y="69715"/>
                </a:cubicBezTo>
                <a:cubicBezTo>
                  <a:pt x="152560" y="92342"/>
                  <a:pt x="135667" y="84774"/>
                  <a:pt x="129016" y="81946"/>
                </a:cubicBezTo>
                <a:cubicBezTo>
                  <a:pt x="122366" y="79117"/>
                  <a:pt x="93242" y="82863"/>
                  <a:pt x="85674" y="90431"/>
                </a:cubicBezTo>
                <a:cubicBezTo>
                  <a:pt x="78106" y="97998"/>
                  <a:pt x="67786" y="96087"/>
                  <a:pt x="61213" y="92342"/>
                </a:cubicBezTo>
                <a:cubicBezTo>
                  <a:pt x="54638" y="88596"/>
                  <a:pt x="41414" y="86685"/>
                  <a:pt x="35757" y="96087"/>
                </a:cubicBezTo>
                <a:cubicBezTo>
                  <a:pt x="30101" y="105490"/>
                  <a:pt x="19781" y="88596"/>
                  <a:pt x="11296" y="89513"/>
                </a:cubicBezTo>
                <a:cubicBezTo>
                  <a:pt x="2811" y="90431"/>
                  <a:pt x="6557" y="108318"/>
                  <a:pt x="6557" y="112140"/>
                </a:cubicBezTo>
                <a:cubicBezTo>
                  <a:pt x="6557" y="115886"/>
                  <a:pt x="19781" y="127199"/>
                  <a:pt x="28190" y="123453"/>
                </a:cubicBezTo>
                <a:cubicBezTo>
                  <a:pt x="36675" y="119708"/>
                  <a:pt x="46994" y="124371"/>
                  <a:pt x="54562" y="129110"/>
                </a:cubicBezTo>
                <a:cubicBezTo>
                  <a:pt x="62053" y="133850"/>
                  <a:pt x="76195" y="125365"/>
                  <a:pt x="80934" y="120625"/>
                </a:cubicBezTo>
                <a:cubicBezTo>
                  <a:pt x="85674" y="115886"/>
                  <a:pt x="112046" y="115886"/>
                  <a:pt x="114874" y="115886"/>
                </a:cubicBezTo>
                <a:cubicBezTo>
                  <a:pt x="117703" y="115886"/>
                  <a:pt x="118620" y="130945"/>
                  <a:pt x="123360" y="133773"/>
                </a:cubicBezTo>
                <a:cubicBezTo>
                  <a:pt x="128023" y="136601"/>
                  <a:pt x="145986" y="138513"/>
                  <a:pt x="161963" y="139430"/>
                </a:cubicBezTo>
                <a:cubicBezTo>
                  <a:pt x="177939" y="140347"/>
                  <a:pt x="201483" y="147915"/>
                  <a:pt x="209050" y="147915"/>
                </a:cubicBezTo>
                <a:cubicBezTo>
                  <a:pt x="216542" y="147915"/>
                  <a:pt x="228773" y="134690"/>
                  <a:pt x="245742" y="134690"/>
                </a:cubicBezTo>
                <a:cubicBezTo>
                  <a:pt x="262713" y="134690"/>
                  <a:pt x="272115" y="124371"/>
                  <a:pt x="274943" y="125288"/>
                </a:cubicBezTo>
                <a:cubicBezTo>
                  <a:pt x="275020" y="125288"/>
                  <a:pt x="275096" y="125365"/>
                  <a:pt x="275096" y="125441"/>
                </a:cubicBezTo>
                <a:cubicBezTo>
                  <a:pt x="276319" y="120167"/>
                  <a:pt x="278307" y="115962"/>
                  <a:pt x="281976" y="115427"/>
                </a:cubicBezTo>
                <a:cubicBezTo>
                  <a:pt x="288856" y="114433"/>
                  <a:pt x="283963" y="102661"/>
                  <a:pt x="288856" y="96775"/>
                </a:cubicBezTo>
                <a:cubicBezTo>
                  <a:pt x="293748" y="90889"/>
                  <a:pt x="284880" y="79117"/>
                  <a:pt x="293748" y="80035"/>
                </a:cubicBezTo>
                <a:cubicBezTo>
                  <a:pt x="302538" y="81028"/>
                  <a:pt x="312400" y="82022"/>
                  <a:pt x="312400" y="69256"/>
                </a:cubicBezTo>
                <a:cubicBezTo>
                  <a:pt x="312400" y="64976"/>
                  <a:pt x="314769" y="61153"/>
                  <a:pt x="318056" y="57943"/>
                </a:cubicBezTo>
                <a:cubicBezTo>
                  <a:pt x="308348" y="44336"/>
                  <a:pt x="301392" y="22627"/>
                  <a:pt x="301392" y="22627"/>
                </a:cubicBezTo>
                <a:cubicBezTo>
                  <a:pt x="301392" y="22627"/>
                  <a:pt x="280294" y="30959"/>
                  <a:pt x="269057" y="18346"/>
                </a:cubicBezTo>
                <a:close/>
              </a:path>
            </a:pathLst>
          </a:custGeom>
          <a:solidFill>
            <a:schemeClr val="lt1"/>
          </a:solidFill>
          <a:ln cap="flat" cmpd="sng" w="12700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pen Sans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678" name="Google Shape;678;p74"/>
          <p:cNvSpPr/>
          <p:nvPr/>
        </p:nvSpPr>
        <p:spPr>
          <a:xfrm>
            <a:off x="6150244" y="2938675"/>
            <a:ext cx="328971" cy="186714"/>
          </a:xfrm>
          <a:custGeom>
            <a:rect b="b" l="l" r="r" t="t"/>
            <a:pathLst>
              <a:path extrusionOk="0" h="160527" w="282834">
                <a:moveTo>
                  <a:pt x="271903" y="34074"/>
                </a:moveTo>
                <a:cubicBezTo>
                  <a:pt x="268616" y="33004"/>
                  <a:pt x="265100" y="30787"/>
                  <a:pt x="261965" y="27958"/>
                </a:cubicBezTo>
                <a:cubicBezTo>
                  <a:pt x="250117" y="25359"/>
                  <a:pt x="238727" y="21843"/>
                  <a:pt x="235287" y="18403"/>
                </a:cubicBezTo>
                <a:cubicBezTo>
                  <a:pt x="228331" y="11447"/>
                  <a:pt x="200277" y="7166"/>
                  <a:pt x="196073" y="5790"/>
                </a:cubicBezTo>
                <a:cubicBezTo>
                  <a:pt x="191868" y="4338"/>
                  <a:pt x="165190" y="31016"/>
                  <a:pt x="156782" y="31016"/>
                </a:cubicBezTo>
                <a:cubicBezTo>
                  <a:pt x="148373" y="31016"/>
                  <a:pt x="111911" y="35221"/>
                  <a:pt x="111911" y="45005"/>
                </a:cubicBezTo>
                <a:cubicBezTo>
                  <a:pt x="111911" y="54866"/>
                  <a:pt x="67039" y="56242"/>
                  <a:pt x="54426" y="45005"/>
                </a:cubicBezTo>
                <a:cubicBezTo>
                  <a:pt x="52439" y="43247"/>
                  <a:pt x="50528" y="40877"/>
                  <a:pt x="48693" y="38278"/>
                </a:cubicBezTo>
                <a:cubicBezTo>
                  <a:pt x="45330" y="41489"/>
                  <a:pt x="43037" y="45234"/>
                  <a:pt x="43037" y="49592"/>
                </a:cubicBezTo>
                <a:cubicBezTo>
                  <a:pt x="43037" y="62357"/>
                  <a:pt x="33252" y="61363"/>
                  <a:pt x="24385" y="60370"/>
                </a:cubicBezTo>
                <a:cubicBezTo>
                  <a:pt x="15517" y="59376"/>
                  <a:pt x="24385" y="71225"/>
                  <a:pt x="19493" y="77110"/>
                </a:cubicBezTo>
                <a:cubicBezTo>
                  <a:pt x="14600" y="82997"/>
                  <a:pt x="19493" y="94845"/>
                  <a:pt x="12613" y="95762"/>
                </a:cubicBezTo>
                <a:cubicBezTo>
                  <a:pt x="8944" y="96297"/>
                  <a:pt x="6956" y="100502"/>
                  <a:pt x="5733" y="105776"/>
                </a:cubicBezTo>
                <a:cubicBezTo>
                  <a:pt x="8714" y="107152"/>
                  <a:pt x="15900" y="121600"/>
                  <a:pt x="15900" y="121600"/>
                </a:cubicBezTo>
                <a:cubicBezTo>
                  <a:pt x="15900" y="121600"/>
                  <a:pt x="15517" y="121982"/>
                  <a:pt x="14906" y="122517"/>
                </a:cubicBezTo>
                <a:cubicBezTo>
                  <a:pt x="24461" y="128174"/>
                  <a:pt x="43954" y="140481"/>
                  <a:pt x="50222" y="148813"/>
                </a:cubicBezTo>
                <a:cubicBezTo>
                  <a:pt x="58631" y="160050"/>
                  <a:pt x="82480" y="161426"/>
                  <a:pt x="93718" y="158674"/>
                </a:cubicBezTo>
                <a:cubicBezTo>
                  <a:pt x="104954" y="155922"/>
                  <a:pt x="152654" y="140404"/>
                  <a:pt x="152654" y="140404"/>
                </a:cubicBezTo>
                <a:cubicBezTo>
                  <a:pt x="152654" y="140404"/>
                  <a:pt x="163891" y="144609"/>
                  <a:pt x="170847" y="145985"/>
                </a:cubicBezTo>
                <a:cubicBezTo>
                  <a:pt x="172529" y="146367"/>
                  <a:pt x="176962" y="147055"/>
                  <a:pt x="182772" y="147972"/>
                </a:cubicBezTo>
                <a:cubicBezTo>
                  <a:pt x="186212" y="144379"/>
                  <a:pt x="196761" y="141398"/>
                  <a:pt x="207997" y="130085"/>
                </a:cubicBezTo>
                <a:cubicBezTo>
                  <a:pt x="221146" y="116937"/>
                  <a:pt x="240944" y="69849"/>
                  <a:pt x="246601" y="66027"/>
                </a:cubicBezTo>
                <a:cubicBezTo>
                  <a:pt x="252257" y="62281"/>
                  <a:pt x="267316" y="53796"/>
                  <a:pt x="274884" y="48139"/>
                </a:cubicBezTo>
                <a:cubicBezTo>
                  <a:pt x="282222" y="42559"/>
                  <a:pt x="280388" y="36902"/>
                  <a:pt x="271903" y="34074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pen Sans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679" name="Google Shape;679;p74"/>
          <p:cNvSpPr/>
          <p:nvPr/>
        </p:nvSpPr>
        <p:spPr>
          <a:xfrm>
            <a:off x="5968921" y="2786792"/>
            <a:ext cx="311189" cy="168931"/>
          </a:xfrm>
          <a:custGeom>
            <a:rect b="b" l="l" r="r" t="t"/>
            <a:pathLst>
              <a:path extrusionOk="0" h="145239" w="267545">
                <a:moveTo>
                  <a:pt x="253662" y="67651"/>
                </a:moveTo>
                <a:cubicBezTo>
                  <a:pt x="246629" y="63447"/>
                  <a:pt x="226984" y="66275"/>
                  <a:pt x="225608" y="60618"/>
                </a:cubicBezTo>
                <a:cubicBezTo>
                  <a:pt x="224232" y="55038"/>
                  <a:pt x="222856" y="45177"/>
                  <a:pt x="214371" y="45177"/>
                </a:cubicBezTo>
                <a:cubicBezTo>
                  <a:pt x="205962" y="45177"/>
                  <a:pt x="194725" y="39597"/>
                  <a:pt x="190521" y="49381"/>
                </a:cubicBezTo>
                <a:cubicBezTo>
                  <a:pt x="186317" y="59166"/>
                  <a:pt x="169500" y="46553"/>
                  <a:pt x="168047" y="39597"/>
                </a:cubicBezTo>
                <a:cubicBezTo>
                  <a:pt x="166671" y="32564"/>
                  <a:pt x="159639" y="26984"/>
                  <a:pt x="139993" y="19951"/>
                </a:cubicBezTo>
                <a:cubicBezTo>
                  <a:pt x="132196" y="17199"/>
                  <a:pt x="123329" y="11543"/>
                  <a:pt x="115455" y="5733"/>
                </a:cubicBezTo>
                <a:cubicBezTo>
                  <a:pt x="114844" y="7415"/>
                  <a:pt x="114079" y="9020"/>
                  <a:pt x="113239" y="10243"/>
                </a:cubicBezTo>
                <a:cubicBezTo>
                  <a:pt x="109493" y="15900"/>
                  <a:pt x="96269" y="5504"/>
                  <a:pt x="90612" y="11160"/>
                </a:cubicBezTo>
                <a:cubicBezTo>
                  <a:pt x="84955" y="16817"/>
                  <a:pt x="66151" y="17735"/>
                  <a:pt x="55754" y="27137"/>
                </a:cubicBezTo>
                <a:cubicBezTo>
                  <a:pt x="45435" y="36539"/>
                  <a:pt x="23725" y="41279"/>
                  <a:pt x="11495" y="44107"/>
                </a:cubicBezTo>
                <a:cubicBezTo>
                  <a:pt x="-736" y="46935"/>
                  <a:pt x="9584" y="58249"/>
                  <a:pt x="14323" y="66734"/>
                </a:cubicBezTo>
                <a:cubicBezTo>
                  <a:pt x="19062" y="75219"/>
                  <a:pt x="19062" y="95934"/>
                  <a:pt x="28465" y="102508"/>
                </a:cubicBezTo>
                <a:cubicBezTo>
                  <a:pt x="37867" y="109082"/>
                  <a:pt x="68979" y="128881"/>
                  <a:pt x="72725" y="135455"/>
                </a:cubicBezTo>
                <a:cubicBezTo>
                  <a:pt x="73336" y="136601"/>
                  <a:pt x="72954" y="137672"/>
                  <a:pt x="72189" y="138665"/>
                </a:cubicBezTo>
                <a:cubicBezTo>
                  <a:pt x="85261" y="142182"/>
                  <a:pt x="105594" y="142258"/>
                  <a:pt x="109111" y="136372"/>
                </a:cubicBezTo>
                <a:cubicBezTo>
                  <a:pt x="113315" y="129416"/>
                  <a:pt x="116143" y="116727"/>
                  <a:pt x="116143" y="116727"/>
                </a:cubicBezTo>
                <a:cubicBezTo>
                  <a:pt x="116143" y="116727"/>
                  <a:pt x="144197" y="116727"/>
                  <a:pt x="155358" y="129339"/>
                </a:cubicBezTo>
                <a:cubicBezTo>
                  <a:pt x="166595" y="141952"/>
                  <a:pt x="187693" y="133544"/>
                  <a:pt x="187693" y="133544"/>
                </a:cubicBezTo>
                <a:cubicBezTo>
                  <a:pt x="187693" y="133544"/>
                  <a:pt x="188840" y="137137"/>
                  <a:pt x="190751" y="142105"/>
                </a:cubicBezTo>
                <a:cubicBezTo>
                  <a:pt x="193808" y="135149"/>
                  <a:pt x="197707" y="129110"/>
                  <a:pt x="202522" y="128346"/>
                </a:cubicBezTo>
                <a:cubicBezTo>
                  <a:pt x="214371" y="126664"/>
                  <a:pt x="231188" y="124982"/>
                  <a:pt x="243036" y="108089"/>
                </a:cubicBezTo>
                <a:cubicBezTo>
                  <a:pt x="249152" y="99374"/>
                  <a:pt x="259242" y="92495"/>
                  <a:pt x="267651" y="87832"/>
                </a:cubicBezTo>
                <a:cubicBezTo>
                  <a:pt x="262071" y="80952"/>
                  <a:pt x="259166" y="70938"/>
                  <a:pt x="253662" y="67651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BFBFB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pen Sans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680" name="Google Shape;680;p74"/>
          <p:cNvSpPr/>
          <p:nvPr/>
        </p:nvSpPr>
        <p:spPr>
          <a:xfrm>
            <a:off x="6184120" y="2882461"/>
            <a:ext cx="284515" cy="124476"/>
          </a:xfrm>
          <a:custGeom>
            <a:rect b="b" l="l" r="r" t="t"/>
            <a:pathLst>
              <a:path extrusionOk="0" h="107018" w="244613">
                <a:moveTo>
                  <a:pt x="182237" y="14906"/>
                </a:moveTo>
                <a:cubicBezTo>
                  <a:pt x="168248" y="16282"/>
                  <a:pt x="161215" y="7873"/>
                  <a:pt x="149978" y="12078"/>
                </a:cubicBezTo>
                <a:cubicBezTo>
                  <a:pt x="138741" y="16282"/>
                  <a:pt x="120472" y="12078"/>
                  <a:pt x="113516" y="7873"/>
                </a:cubicBezTo>
                <a:cubicBezTo>
                  <a:pt x="106483" y="3669"/>
                  <a:pt x="98075" y="16282"/>
                  <a:pt x="88213" y="10702"/>
                </a:cubicBezTo>
                <a:cubicBezTo>
                  <a:pt x="86073" y="9479"/>
                  <a:pt x="84238" y="7720"/>
                  <a:pt x="82633" y="5733"/>
                </a:cubicBezTo>
                <a:cubicBezTo>
                  <a:pt x="74225" y="10396"/>
                  <a:pt x="64135" y="17276"/>
                  <a:pt x="58019" y="25990"/>
                </a:cubicBezTo>
                <a:cubicBezTo>
                  <a:pt x="46171" y="42884"/>
                  <a:pt x="29353" y="44565"/>
                  <a:pt x="17505" y="46247"/>
                </a:cubicBezTo>
                <a:cubicBezTo>
                  <a:pt x="12689" y="46935"/>
                  <a:pt x="8714" y="53050"/>
                  <a:pt x="5733" y="60007"/>
                </a:cubicBezTo>
                <a:cubicBezTo>
                  <a:pt x="9555" y="69944"/>
                  <a:pt x="16664" y="85997"/>
                  <a:pt x="25073" y="93488"/>
                </a:cubicBezTo>
                <a:cubicBezTo>
                  <a:pt x="37686" y="104725"/>
                  <a:pt x="82557" y="103349"/>
                  <a:pt x="82557" y="93488"/>
                </a:cubicBezTo>
                <a:cubicBezTo>
                  <a:pt x="82557" y="83704"/>
                  <a:pt x="119020" y="79499"/>
                  <a:pt x="127428" y="79499"/>
                </a:cubicBezTo>
                <a:cubicBezTo>
                  <a:pt x="135836" y="79499"/>
                  <a:pt x="162515" y="52821"/>
                  <a:pt x="166719" y="54273"/>
                </a:cubicBezTo>
                <a:cubicBezTo>
                  <a:pt x="170923" y="55650"/>
                  <a:pt x="198977" y="59930"/>
                  <a:pt x="205934" y="66887"/>
                </a:cubicBezTo>
                <a:cubicBezTo>
                  <a:pt x="209450" y="70403"/>
                  <a:pt x="220840" y="73843"/>
                  <a:pt x="232612" y="76442"/>
                </a:cubicBezTo>
                <a:cubicBezTo>
                  <a:pt x="227643" y="72085"/>
                  <a:pt x="223744" y="66428"/>
                  <a:pt x="223744" y="61765"/>
                </a:cubicBezTo>
                <a:cubicBezTo>
                  <a:pt x="223744" y="54273"/>
                  <a:pt x="237886" y="34475"/>
                  <a:pt x="242549" y="30730"/>
                </a:cubicBezTo>
                <a:cubicBezTo>
                  <a:pt x="242931" y="30424"/>
                  <a:pt x="243161" y="29889"/>
                  <a:pt x="243390" y="29430"/>
                </a:cubicBezTo>
                <a:cubicBezTo>
                  <a:pt x="232612" y="27825"/>
                  <a:pt x="220687" y="25608"/>
                  <a:pt x="218470" y="23391"/>
                </a:cubicBezTo>
                <a:cubicBezTo>
                  <a:pt x="214495" y="19034"/>
                  <a:pt x="196226" y="13454"/>
                  <a:pt x="182237" y="14906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pen Sans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681" name="Google Shape;681;p74"/>
          <p:cNvSpPr/>
          <p:nvPr/>
        </p:nvSpPr>
        <p:spPr>
          <a:xfrm>
            <a:off x="5646164" y="2846896"/>
            <a:ext cx="44456" cy="53347"/>
          </a:xfrm>
          <a:custGeom>
            <a:rect b="b" l="l" r="r" t="t"/>
            <a:pathLst>
              <a:path extrusionOk="0" h="45865" w="38220">
                <a:moveTo>
                  <a:pt x="20677" y="5733"/>
                </a:moveTo>
                <a:cubicBezTo>
                  <a:pt x="12345" y="10396"/>
                  <a:pt x="4701" y="20486"/>
                  <a:pt x="5848" y="41814"/>
                </a:cubicBezTo>
                <a:cubicBezTo>
                  <a:pt x="14027" y="41584"/>
                  <a:pt x="25569" y="42502"/>
                  <a:pt x="33902" y="44948"/>
                </a:cubicBezTo>
                <a:cubicBezTo>
                  <a:pt x="31838" y="21709"/>
                  <a:pt x="22818" y="14524"/>
                  <a:pt x="20448" y="9785"/>
                </a:cubicBezTo>
                <a:cubicBezTo>
                  <a:pt x="19760" y="8408"/>
                  <a:pt x="19989" y="7033"/>
                  <a:pt x="20677" y="5733"/>
                </a:cubicBezTo>
                <a:close/>
              </a:path>
            </a:pathLst>
          </a:custGeom>
          <a:solidFill>
            <a:schemeClr val="lt1"/>
          </a:solidFill>
          <a:ln cap="flat" cmpd="sng" w="12700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pen Sans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682" name="Google Shape;682;p74"/>
          <p:cNvSpPr/>
          <p:nvPr/>
        </p:nvSpPr>
        <p:spPr>
          <a:xfrm>
            <a:off x="5482967" y="2757077"/>
            <a:ext cx="195605" cy="142258"/>
          </a:xfrm>
          <a:custGeom>
            <a:rect b="b" l="l" r="r" t="t"/>
            <a:pathLst>
              <a:path extrusionOk="0" h="122306" w="168171">
                <a:moveTo>
                  <a:pt x="11313" y="35791"/>
                </a:moveTo>
                <a:cubicBezTo>
                  <a:pt x="12230" y="42365"/>
                  <a:pt x="22626" y="58418"/>
                  <a:pt x="26372" y="51844"/>
                </a:cubicBezTo>
                <a:cubicBezTo>
                  <a:pt x="30118" y="45270"/>
                  <a:pt x="39597" y="60329"/>
                  <a:pt x="48005" y="64992"/>
                </a:cubicBezTo>
                <a:cubicBezTo>
                  <a:pt x="56490" y="69732"/>
                  <a:pt x="73460" y="75312"/>
                  <a:pt x="74378" y="80969"/>
                </a:cubicBezTo>
                <a:cubicBezTo>
                  <a:pt x="75295" y="86625"/>
                  <a:pt x="78123" y="98856"/>
                  <a:pt x="86608" y="95110"/>
                </a:cubicBezTo>
                <a:cubicBezTo>
                  <a:pt x="95093" y="91365"/>
                  <a:pt x="105413" y="78140"/>
                  <a:pt x="105413" y="85708"/>
                </a:cubicBezTo>
                <a:cubicBezTo>
                  <a:pt x="105413" y="93199"/>
                  <a:pt x="108241" y="107417"/>
                  <a:pt x="117643" y="105506"/>
                </a:cubicBezTo>
                <a:cubicBezTo>
                  <a:pt x="127046" y="103595"/>
                  <a:pt x="129874" y="121483"/>
                  <a:pt x="139276" y="119648"/>
                </a:cubicBezTo>
                <a:cubicBezTo>
                  <a:pt x="140958" y="119342"/>
                  <a:pt x="143328" y="119113"/>
                  <a:pt x="146080" y="119037"/>
                </a:cubicBezTo>
                <a:cubicBezTo>
                  <a:pt x="144933" y="97709"/>
                  <a:pt x="152577" y="87696"/>
                  <a:pt x="160910" y="82956"/>
                </a:cubicBezTo>
                <a:cubicBezTo>
                  <a:pt x="162897" y="79210"/>
                  <a:pt x="168477" y="75312"/>
                  <a:pt x="169394" y="70649"/>
                </a:cubicBezTo>
                <a:cubicBezTo>
                  <a:pt x="170617" y="64381"/>
                  <a:pt x="156858" y="51844"/>
                  <a:pt x="158081" y="44276"/>
                </a:cubicBezTo>
                <a:cubicBezTo>
                  <a:pt x="158158" y="43894"/>
                  <a:pt x="158234" y="43359"/>
                  <a:pt x="158234" y="42900"/>
                </a:cubicBezTo>
                <a:cubicBezTo>
                  <a:pt x="155100" y="40531"/>
                  <a:pt x="151890" y="37855"/>
                  <a:pt x="148985" y="34874"/>
                </a:cubicBezTo>
                <a:cubicBezTo>
                  <a:pt x="137442" y="23331"/>
                  <a:pt x="125976" y="21497"/>
                  <a:pt x="118255" y="13776"/>
                </a:cubicBezTo>
                <a:cubicBezTo>
                  <a:pt x="110611" y="6055"/>
                  <a:pt x="97157" y="2233"/>
                  <a:pt x="89513" y="9954"/>
                </a:cubicBezTo>
                <a:cubicBezTo>
                  <a:pt x="81869" y="17675"/>
                  <a:pt x="60771" y="23408"/>
                  <a:pt x="49228" y="23408"/>
                </a:cubicBezTo>
                <a:cubicBezTo>
                  <a:pt x="46629" y="23408"/>
                  <a:pt x="41049" y="21268"/>
                  <a:pt x="34093" y="18057"/>
                </a:cubicBezTo>
                <a:cubicBezTo>
                  <a:pt x="24996" y="23331"/>
                  <a:pt x="15364" y="28300"/>
                  <a:pt x="5733" y="30211"/>
                </a:cubicBezTo>
                <a:cubicBezTo>
                  <a:pt x="7720" y="32810"/>
                  <a:pt x="10702" y="31434"/>
                  <a:pt x="11313" y="35791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pen Sans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683" name="Google Shape;683;p74"/>
          <p:cNvSpPr/>
          <p:nvPr/>
        </p:nvSpPr>
        <p:spPr>
          <a:xfrm>
            <a:off x="6664062" y="2949341"/>
            <a:ext cx="160040" cy="195605"/>
          </a:xfrm>
          <a:custGeom>
            <a:rect b="b" l="l" r="r" t="t"/>
            <a:pathLst>
              <a:path extrusionOk="0" h="168171" w="137594">
                <a:moveTo>
                  <a:pt x="100674" y="47225"/>
                </a:moveTo>
                <a:cubicBezTo>
                  <a:pt x="95629" y="30943"/>
                  <a:pt x="79346" y="24598"/>
                  <a:pt x="70555" y="24598"/>
                </a:cubicBezTo>
                <a:cubicBezTo>
                  <a:pt x="61765" y="24598"/>
                  <a:pt x="46706" y="4494"/>
                  <a:pt x="36692" y="5794"/>
                </a:cubicBezTo>
                <a:cubicBezTo>
                  <a:pt x="31188" y="6481"/>
                  <a:pt x="17658" y="9768"/>
                  <a:pt x="5733" y="13667"/>
                </a:cubicBezTo>
                <a:cubicBezTo>
                  <a:pt x="16664" y="34230"/>
                  <a:pt x="28360" y="55251"/>
                  <a:pt x="33711" y="61519"/>
                </a:cubicBezTo>
                <a:cubicBezTo>
                  <a:pt x="45177" y="74973"/>
                  <a:pt x="70173" y="111436"/>
                  <a:pt x="60618" y="120991"/>
                </a:cubicBezTo>
                <a:cubicBezTo>
                  <a:pt x="53127" y="128483"/>
                  <a:pt x="56185" y="159289"/>
                  <a:pt x="67957" y="168844"/>
                </a:cubicBezTo>
                <a:cubicBezTo>
                  <a:pt x="73460" y="161735"/>
                  <a:pt x="91960" y="138420"/>
                  <a:pt x="91960" y="131311"/>
                </a:cubicBezTo>
                <a:cubicBezTo>
                  <a:pt x="91960" y="123820"/>
                  <a:pt x="93259" y="108684"/>
                  <a:pt x="108242" y="112506"/>
                </a:cubicBezTo>
                <a:cubicBezTo>
                  <a:pt x="123300" y="116252"/>
                  <a:pt x="137136" y="122597"/>
                  <a:pt x="137136" y="117551"/>
                </a:cubicBezTo>
                <a:cubicBezTo>
                  <a:pt x="137136" y="112506"/>
                  <a:pt x="133391" y="96224"/>
                  <a:pt x="127122" y="89880"/>
                </a:cubicBezTo>
                <a:cubicBezTo>
                  <a:pt x="120778" y="83611"/>
                  <a:pt x="105719" y="63507"/>
                  <a:pt x="100674" y="47225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pen Sans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684" name="Google Shape;684;p74"/>
          <p:cNvSpPr/>
          <p:nvPr/>
        </p:nvSpPr>
        <p:spPr>
          <a:xfrm>
            <a:off x="6351977" y="3326128"/>
            <a:ext cx="142258" cy="106693"/>
          </a:xfrm>
          <a:custGeom>
            <a:rect b="b" l="l" r="r" t="t"/>
            <a:pathLst>
              <a:path extrusionOk="0" h="91730" w="122306">
                <a:moveTo>
                  <a:pt x="31576" y="87755"/>
                </a:moveTo>
                <a:lnTo>
                  <a:pt x="31576" y="87755"/>
                </a:lnTo>
                <a:cubicBezTo>
                  <a:pt x="31958" y="87449"/>
                  <a:pt x="32493" y="87220"/>
                  <a:pt x="33181" y="87067"/>
                </a:cubicBezTo>
                <a:cubicBezTo>
                  <a:pt x="33334" y="87067"/>
                  <a:pt x="33410" y="86991"/>
                  <a:pt x="33563" y="86914"/>
                </a:cubicBezTo>
                <a:cubicBezTo>
                  <a:pt x="34251" y="86761"/>
                  <a:pt x="35092" y="86685"/>
                  <a:pt x="35933" y="86608"/>
                </a:cubicBezTo>
                <a:cubicBezTo>
                  <a:pt x="36086" y="86532"/>
                  <a:pt x="36162" y="86532"/>
                  <a:pt x="36315" y="86532"/>
                </a:cubicBezTo>
                <a:cubicBezTo>
                  <a:pt x="39984" y="86226"/>
                  <a:pt x="44877" y="86456"/>
                  <a:pt x="49921" y="86303"/>
                </a:cubicBezTo>
                <a:cubicBezTo>
                  <a:pt x="50228" y="86303"/>
                  <a:pt x="50610" y="86303"/>
                  <a:pt x="50915" y="86303"/>
                </a:cubicBezTo>
                <a:cubicBezTo>
                  <a:pt x="52062" y="86226"/>
                  <a:pt x="53132" y="86150"/>
                  <a:pt x="54279" y="86073"/>
                </a:cubicBezTo>
                <a:cubicBezTo>
                  <a:pt x="54737" y="85997"/>
                  <a:pt x="55119" y="85997"/>
                  <a:pt x="55578" y="85921"/>
                </a:cubicBezTo>
                <a:cubicBezTo>
                  <a:pt x="57030" y="85768"/>
                  <a:pt x="58483" y="85538"/>
                  <a:pt x="59859" y="85156"/>
                </a:cubicBezTo>
                <a:cubicBezTo>
                  <a:pt x="71172" y="82328"/>
                  <a:pt x="74001" y="70097"/>
                  <a:pt x="79581" y="72925"/>
                </a:cubicBezTo>
                <a:cubicBezTo>
                  <a:pt x="85237" y="75754"/>
                  <a:pt x="115356" y="60389"/>
                  <a:pt x="119101" y="54732"/>
                </a:cubicBezTo>
                <a:cubicBezTo>
                  <a:pt x="119560" y="54044"/>
                  <a:pt x="119789" y="53433"/>
                  <a:pt x="119866" y="52821"/>
                </a:cubicBezTo>
                <a:cubicBezTo>
                  <a:pt x="120477" y="48464"/>
                  <a:pt x="112375" y="45865"/>
                  <a:pt x="111533" y="40896"/>
                </a:cubicBezTo>
                <a:cubicBezTo>
                  <a:pt x="110616" y="35240"/>
                  <a:pt x="90818" y="16435"/>
                  <a:pt x="87990" y="13607"/>
                </a:cubicBezTo>
                <a:cubicBezTo>
                  <a:pt x="87378" y="12995"/>
                  <a:pt x="87149" y="11925"/>
                  <a:pt x="87072" y="10702"/>
                </a:cubicBezTo>
                <a:cubicBezTo>
                  <a:pt x="87072" y="10549"/>
                  <a:pt x="86996" y="10472"/>
                  <a:pt x="86996" y="10320"/>
                </a:cubicBezTo>
                <a:cubicBezTo>
                  <a:pt x="86919" y="8944"/>
                  <a:pt x="86996" y="7415"/>
                  <a:pt x="87149" y="5733"/>
                </a:cubicBezTo>
                <a:cubicBezTo>
                  <a:pt x="57719" y="10014"/>
                  <a:pt x="13994" y="19110"/>
                  <a:pt x="13994" y="19110"/>
                </a:cubicBezTo>
                <a:cubicBezTo>
                  <a:pt x="13994" y="19110"/>
                  <a:pt x="12924" y="18346"/>
                  <a:pt x="11472" y="17352"/>
                </a:cubicBezTo>
                <a:cubicBezTo>
                  <a:pt x="6961" y="31723"/>
                  <a:pt x="3980" y="51369"/>
                  <a:pt x="6885" y="61459"/>
                </a:cubicBezTo>
                <a:cubicBezTo>
                  <a:pt x="9866" y="71244"/>
                  <a:pt x="18810" y="78124"/>
                  <a:pt x="31576" y="87755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pen Sans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685" name="Google Shape;685;p74"/>
          <p:cNvSpPr/>
          <p:nvPr/>
        </p:nvSpPr>
        <p:spPr>
          <a:xfrm>
            <a:off x="6487129" y="2433548"/>
            <a:ext cx="471229" cy="337863"/>
          </a:xfrm>
          <a:custGeom>
            <a:rect b="b" l="l" r="r" t="t"/>
            <a:pathLst>
              <a:path extrusionOk="0" h="290478" w="405140">
                <a:moveTo>
                  <a:pt x="379609" y="146310"/>
                </a:moveTo>
                <a:cubicBezTo>
                  <a:pt x="372041" y="144399"/>
                  <a:pt x="367379" y="127505"/>
                  <a:pt x="355071" y="122766"/>
                </a:cubicBezTo>
                <a:cubicBezTo>
                  <a:pt x="342841" y="118026"/>
                  <a:pt x="345669" y="102967"/>
                  <a:pt x="335349" y="96393"/>
                </a:cubicBezTo>
                <a:cubicBezTo>
                  <a:pt x="325030" y="89819"/>
                  <a:pt x="331603" y="76595"/>
                  <a:pt x="330610" y="66275"/>
                </a:cubicBezTo>
                <a:cubicBezTo>
                  <a:pt x="329692" y="55955"/>
                  <a:pt x="332521" y="39903"/>
                  <a:pt x="326864" y="37074"/>
                </a:cubicBezTo>
                <a:cubicBezTo>
                  <a:pt x="321207" y="34246"/>
                  <a:pt x="297663" y="21098"/>
                  <a:pt x="287344" y="25761"/>
                </a:cubicBezTo>
                <a:cubicBezTo>
                  <a:pt x="276948" y="30500"/>
                  <a:pt x="269457" y="34246"/>
                  <a:pt x="264717" y="25761"/>
                </a:cubicBezTo>
                <a:cubicBezTo>
                  <a:pt x="259978" y="17276"/>
                  <a:pt x="253404" y="12537"/>
                  <a:pt x="243084" y="15365"/>
                </a:cubicBezTo>
                <a:cubicBezTo>
                  <a:pt x="232688" y="18193"/>
                  <a:pt x="226114" y="13454"/>
                  <a:pt x="220457" y="8791"/>
                </a:cubicBezTo>
                <a:cubicBezTo>
                  <a:pt x="219617" y="8103"/>
                  <a:pt x="218929" y="6956"/>
                  <a:pt x="218317" y="5733"/>
                </a:cubicBezTo>
                <a:cubicBezTo>
                  <a:pt x="214113" y="6574"/>
                  <a:pt x="208609" y="8179"/>
                  <a:pt x="205093" y="11008"/>
                </a:cubicBezTo>
                <a:cubicBezTo>
                  <a:pt x="198824" y="16053"/>
                  <a:pt x="197601" y="26067"/>
                  <a:pt x="188734" y="26067"/>
                </a:cubicBezTo>
                <a:cubicBezTo>
                  <a:pt x="179943" y="26067"/>
                  <a:pt x="169930" y="22321"/>
                  <a:pt x="159839" y="29812"/>
                </a:cubicBezTo>
                <a:cubicBezTo>
                  <a:pt x="149749" y="37304"/>
                  <a:pt x="147303" y="46171"/>
                  <a:pt x="148526" y="52363"/>
                </a:cubicBezTo>
                <a:cubicBezTo>
                  <a:pt x="149749" y="58631"/>
                  <a:pt x="151048" y="68721"/>
                  <a:pt x="143481" y="68721"/>
                </a:cubicBezTo>
                <a:cubicBezTo>
                  <a:pt x="135990" y="68721"/>
                  <a:pt x="137212" y="77512"/>
                  <a:pt x="129721" y="80035"/>
                </a:cubicBezTo>
                <a:cubicBezTo>
                  <a:pt x="122230" y="82557"/>
                  <a:pt x="109617" y="93871"/>
                  <a:pt x="108318" y="100062"/>
                </a:cubicBezTo>
                <a:cubicBezTo>
                  <a:pt x="107094" y="106407"/>
                  <a:pt x="107094" y="120167"/>
                  <a:pt x="102049" y="120167"/>
                </a:cubicBezTo>
                <a:cubicBezTo>
                  <a:pt x="97004" y="120167"/>
                  <a:pt x="79499" y="122689"/>
                  <a:pt x="74454" y="128957"/>
                </a:cubicBezTo>
                <a:cubicBezTo>
                  <a:pt x="69409" y="135226"/>
                  <a:pt x="63217" y="141494"/>
                  <a:pt x="53127" y="138971"/>
                </a:cubicBezTo>
                <a:cubicBezTo>
                  <a:pt x="48005" y="137672"/>
                  <a:pt x="34169" y="137060"/>
                  <a:pt x="22015" y="136755"/>
                </a:cubicBezTo>
                <a:cubicBezTo>
                  <a:pt x="22168" y="137978"/>
                  <a:pt x="22168" y="139201"/>
                  <a:pt x="21709" y="140500"/>
                </a:cubicBezTo>
                <a:cubicBezTo>
                  <a:pt x="17046" y="153648"/>
                  <a:pt x="20792" y="165879"/>
                  <a:pt x="28283" y="172529"/>
                </a:cubicBezTo>
                <a:cubicBezTo>
                  <a:pt x="35775" y="179103"/>
                  <a:pt x="38603" y="205476"/>
                  <a:pt x="30194" y="209298"/>
                </a:cubicBezTo>
                <a:cubicBezTo>
                  <a:pt x="21709" y="213043"/>
                  <a:pt x="5733" y="224357"/>
                  <a:pt x="5733" y="230931"/>
                </a:cubicBezTo>
                <a:cubicBezTo>
                  <a:pt x="5733" y="237505"/>
                  <a:pt x="22703" y="243161"/>
                  <a:pt x="19875" y="252564"/>
                </a:cubicBezTo>
                <a:cubicBezTo>
                  <a:pt x="18269" y="257991"/>
                  <a:pt x="18193" y="267546"/>
                  <a:pt x="19110" y="275878"/>
                </a:cubicBezTo>
                <a:cubicBezTo>
                  <a:pt x="27137" y="276261"/>
                  <a:pt x="35010" y="277637"/>
                  <a:pt x="41813" y="270833"/>
                </a:cubicBezTo>
                <a:cubicBezTo>
                  <a:pt x="49381" y="263266"/>
                  <a:pt x="53127" y="254475"/>
                  <a:pt x="69485" y="254475"/>
                </a:cubicBezTo>
                <a:cubicBezTo>
                  <a:pt x="85767" y="254475"/>
                  <a:pt x="134766" y="254475"/>
                  <a:pt x="142258" y="263266"/>
                </a:cubicBezTo>
                <a:cubicBezTo>
                  <a:pt x="149749" y="272056"/>
                  <a:pt x="169930" y="264565"/>
                  <a:pt x="181166" y="269534"/>
                </a:cubicBezTo>
                <a:cubicBezTo>
                  <a:pt x="192480" y="274579"/>
                  <a:pt x="208838" y="279624"/>
                  <a:pt x="210061" y="273279"/>
                </a:cubicBezTo>
                <a:cubicBezTo>
                  <a:pt x="211361" y="267011"/>
                  <a:pt x="226420" y="282070"/>
                  <a:pt x="237733" y="275802"/>
                </a:cubicBezTo>
                <a:cubicBezTo>
                  <a:pt x="249047" y="269534"/>
                  <a:pt x="259060" y="288339"/>
                  <a:pt x="265405" y="284593"/>
                </a:cubicBezTo>
                <a:cubicBezTo>
                  <a:pt x="271673" y="280847"/>
                  <a:pt x="298046" y="280847"/>
                  <a:pt x="304314" y="287115"/>
                </a:cubicBezTo>
                <a:cubicBezTo>
                  <a:pt x="310658" y="293384"/>
                  <a:pt x="311805" y="280771"/>
                  <a:pt x="311805" y="273279"/>
                </a:cubicBezTo>
                <a:cubicBezTo>
                  <a:pt x="311805" y="265788"/>
                  <a:pt x="336954" y="245684"/>
                  <a:pt x="336954" y="245684"/>
                </a:cubicBezTo>
                <a:cubicBezTo>
                  <a:pt x="336954" y="245684"/>
                  <a:pt x="354077" y="244767"/>
                  <a:pt x="364244" y="240180"/>
                </a:cubicBezTo>
                <a:cubicBezTo>
                  <a:pt x="361951" y="236893"/>
                  <a:pt x="360040" y="231542"/>
                  <a:pt x="357976" y="222446"/>
                </a:cubicBezTo>
                <a:cubicBezTo>
                  <a:pt x="353313" y="201730"/>
                  <a:pt x="345745" y="189499"/>
                  <a:pt x="351402" y="182925"/>
                </a:cubicBezTo>
                <a:cubicBezTo>
                  <a:pt x="357059" y="176351"/>
                  <a:pt x="373035" y="191410"/>
                  <a:pt x="381520" y="187665"/>
                </a:cubicBezTo>
                <a:cubicBezTo>
                  <a:pt x="390005" y="183919"/>
                  <a:pt x="405064" y="176351"/>
                  <a:pt x="403230" y="167943"/>
                </a:cubicBezTo>
                <a:cubicBezTo>
                  <a:pt x="401319" y="159534"/>
                  <a:pt x="387177" y="148221"/>
                  <a:pt x="379609" y="146310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pen Sans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686" name="Google Shape;686;p74"/>
          <p:cNvSpPr/>
          <p:nvPr/>
        </p:nvSpPr>
        <p:spPr>
          <a:xfrm>
            <a:off x="6375872" y="2300930"/>
            <a:ext cx="364536" cy="177823"/>
          </a:xfrm>
          <a:custGeom>
            <a:rect b="b" l="l" r="r" t="t"/>
            <a:pathLst>
              <a:path extrusionOk="0" h="152883" w="313410">
                <a:moveTo>
                  <a:pt x="106814" y="108438"/>
                </a:moveTo>
                <a:cubicBezTo>
                  <a:pt x="118356" y="108438"/>
                  <a:pt x="145187" y="114248"/>
                  <a:pt x="160552" y="108438"/>
                </a:cubicBezTo>
                <a:cubicBezTo>
                  <a:pt x="175917" y="102705"/>
                  <a:pt x="175917" y="119981"/>
                  <a:pt x="185472" y="117994"/>
                </a:cubicBezTo>
                <a:cubicBezTo>
                  <a:pt x="195028" y="116083"/>
                  <a:pt x="214214" y="129536"/>
                  <a:pt x="225757" y="139168"/>
                </a:cubicBezTo>
                <a:cubicBezTo>
                  <a:pt x="231872" y="144290"/>
                  <a:pt x="239134" y="148341"/>
                  <a:pt x="247237" y="153080"/>
                </a:cubicBezTo>
                <a:cubicBezTo>
                  <a:pt x="249071" y="149946"/>
                  <a:pt x="251518" y="146889"/>
                  <a:pt x="255493" y="143907"/>
                </a:cubicBezTo>
                <a:cubicBezTo>
                  <a:pt x="265507" y="136416"/>
                  <a:pt x="275597" y="140162"/>
                  <a:pt x="284387" y="140162"/>
                </a:cubicBezTo>
                <a:cubicBezTo>
                  <a:pt x="293178" y="140162"/>
                  <a:pt x="294402" y="130148"/>
                  <a:pt x="300746" y="125103"/>
                </a:cubicBezTo>
                <a:cubicBezTo>
                  <a:pt x="304263" y="122274"/>
                  <a:pt x="309766" y="120669"/>
                  <a:pt x="313971" y="119828"/>
                </a:cubicBezTo>
                <a:cubicBezTo>
                  <a:pt x="310607" y="112872"/>
                  <a:pt x="310454" y="99342"/>
                  <a:pt x="304798" y="93761"/>
                </a:cubicBezTo>
                <a:cubicBezTo>
                  <a:pt x="298224" y="87188"/>
                  <a:pt x="288821" y="75874"/>
                  <a:pt x="291649" y="69300"/>
                </a:cubicBezTo>
                <a:cubicBezTo>
                  <a:pt x="294478" y="62726"/>
                  <a:pt x="294478" y="53324"/>
                  <a:pt x="286910" y="45756"/>
                </a:cubicBezTo>
                <a:cubicBezTo>
                  <a:pt x="283623" y="42469"/>
                  <a:pt x="281100" y="38570"/>
                  <a:pt x="279725" y="34901"/>
                </a:cubicBezTo>
                <a:cubicBezTo>
                  <a:pt x="264436" y="32914"/>
                  <a:pt x="243797" y="30697"/>
                  <a:pt x="239211" y="32226"/>
                </a:cubicBezTo>
                <a:cubicBezTo>
                  <a:pt x="231719" y="34748"/>
                  <a:pt x="201601" y="10899"/>
                  <a:pt x="196556" y="7076"/>
                </a:cubicBezTo>
                <a:cubicBezTo>
                  <a:pt x="193269" y="4630"/>
                  <a:pt x="170948" y="5930"/>
                  <a:pt x="150844" y="7764"/>
                </a:cubicBezTo>
                <a:cubicBezTo>
                  <a:pt x="139225" y="20607"/>
                  <a:pt x="147634" y="30009"/>
                  <a:pt x="147022" y="49731"/>
                </a:cubicBezTo>
                <a:cubicBezTo>
                  <a:pt x="146410" y="69835"/>
                  <a:pt x="124395" y="66090"/>
                  <a:pt x="112547" y="66090"/>
                </a:cubicBezTo>
                <a:cubicBezTo>
                  <a:pt x="100622" y="66090"/>
                  <a:pt x="81129" y="30315"/>
                  <a:pt x="74861" y="22136"/>
                </a:cubicBezTo>
                <a:cubicBezTo>
                  <a:pt x="68516" y="13956"/>
                  <a:pt x="48412" y="32226"/>
                  <a:pt x="34041" y="40940"/>
                </a:cubicBezTo>
                <a:cubicBezTo>
                  <a:pt x="19594" y="49731"/>
                  <a:pt x="27162" y="66701"/>
                  <a:pt x="17071" y="74880"/>
                </a:cubicBezTo>
                <a:cubicBezTo>
                  <a:pt x="7057" y="83060"/>
                  <a:pt x="789" y="96896"/>
                  <a:pt x="10803" y="115089"/>
                </a:cubicBezTo>
                <a:cubicBezTo>
                  <a:pt x="11185" y="115853"/>
                  <a:pt x="11491" y="116617"/>
                  <a:pt x="11873" y="117305"/>
                </a:cubicBezTo>
                <a:cubicBezTo>
                  <a:pt x="24410" y="116312"/>
                  <a:pt x="37787" y="114019"/>
                  <a:pt x="45507" y="108515"/>
                </a:cubicBezTo>
                <a:cubicBezTo>
                  <a:pt x="58885" y="98883"/>
                  <a:pt x="95347" y="108438"/>
                  <a:pt x="106814" y="108438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pen Sans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687" name="Google Shape;687;p74"/>
          <p:cNvSpPr/>
          <p:nvPr/>
        </p:nvSpPr>
        <p:spPr>
          <a:xfrm>
            <a:off x="6373847" y="2415450"/>
            <a:ext cx="293406" cy="186714"/>
          </a:xfrm>
          <a:custGeom>
            <a:rect b="b" l="l" r="r" t="t"/>
            <a:pathLst>
              <a:path extrusionOk="0" h="160527" w="252257">
                <a:moveTo>
                  <a:pt x="37235" y="79007"/>
                </a:moveTo>
                <a:cubicBezTo>
                  <a:pt x="41975" y="85581"/>
                  <a:pt x="57034" y="91237"/>
                  <a:pt x="62691" y="88409"/>
                </a:cubicBezTo>
                <a:cubicBezTo>
                  <a:pt x="68347" y="85581"/>
                  <a:pt x="86235" y="94983"/>
                  <a:pt x="86235" y="102551"/>
                </a:cubicBezTo>
                <a:cubicBezTo>
                  <a:pt x="86235" y="110042"/>
                  <a:pt x="81495" y="132669"/>
                  <a:pt x="86235" y="132669"/>
                </a:cubicBezTo>
                <a:cubicBezTo>
                  <a:pt x="90515" y="132669"/>
                  <a:pt x="117652" y="141078"/>
                  <a:pt x="119487" y="152391"/>
                </a:cubicBezTo>
                <a:cubicBezTo>
                  <a:pt x="131641" y="152697"/>
                  <a:pt x="145477" y="153308"/>
                  <a:pt x="150598" y="154608"/>
                </a:cubicBezTo>
                <a:cubicBezTo>
                  <a:pt x="160689" y="157130"/>
                  <a:pt x="166881" y="150862"/>
                  <a:pt x="171926" y="144594"/>
                </a:cubicBezTo>
                <a:cubicBezTo>
                  <a:pt x="176971" y="138326"/>
                  <a:pt x="194476" y="135803"/>
                  <a:pt x="199521" y="135803"/>
                </a:cubicBezTo>
                <a:cubicBezTo>
                  <a:pt x="204566" y="135803"/>
                  <a:pt x="204566" y="122043"/>
                  <a:pt x="205790" y="115699"/>
                </a:cubicBezTo>
                <a:cubicBezTo>
                  <a:pt x="207089" y="109431"/>
                  <a:pt x="219625" y="98117"/>
                  <a:pt x="227193" y="95671"/>
                </a:cubicBezTo>
                <a:cubicBezTo>
                  <a:pt x="234761" y="93148"/>
                  <a:pt x="233461" y="84358"/>
                  <a:pt x="240953" y="84358"/>
                </a:cubicBezTo>
                <a:cubicBezTo>
                  <a:pt x="248520" y="84358"/>
                  <a:pt x="247221" y="74267"/>
                  <a:pt x="245997" y="67999"/>
                </a:cubicBezTo>
                <a:cubicBezTo>
                  <a:pt x="245233" y="64177"/>
                  <a:pt x="246151" y="59438"/>
                  <a:pt x="249055" y="54622"/>
                </a:cubicBezTo>
                <a:cubicBezTo>
                  <a:pt x="240953" y="49959"/>
                  <a:pt x="233690" y="45831"/>
                  <a:pt x="227575" y="40709"/>
                </a:cubicBezTo>
                <a:cubicBezTo>
                  <a:pt x="216032" y="31078"/>
                  <a:pt x="196846" y="17624"/>
                  <a:pt x="187290" y="19535"/>
                </a:cubicBezTo>
                <a:cubicBezTo>
                  <a:pt x="177659" y="21522"/>
                  <a:pt x="177659" y="4170"/>
                  <a:pt x="162371" y="9980"/>
                </a:cubicBezTo>
                <a:cubicBezTo>
                  <a:pt x="147006" y="15789"/>
                  <a:pt x="120098" y="9980"/>
                  <a:pt x="108632" y="9980"/>
                </a:cubicBezTo>
                <a:cubicBezTo>
                  <a:pt x="97166" y="9980"/>
                  <a:pt x="60626" y="425"/>
                  <a:pt x="47249" y="9980"/>
                </a:cubicBezTo>
                <a:cubicBezTo>
                  <a:pt x="39529" y="15484"/>
                  <a:pt x="26152" y="17777"/>
                  <a:pt x="13615" y="18771"/>
                </a:cubicBezTo>
                <a:cubicBezTo>
                  <a:pt x="22177" y="36276"/>
                  <a:pt x="19043" y="54010"/>
                  <a:pt x="9411" y="64865"/>
                </a:cubicBezTo>
                <a:cubicBezTo>
                  <a:pt x="2531" y="72586"/>
                  <a:pt x="6506" y="73656"/>
                  <a:pt x="11551" y="76637"/>
                </a:cubicBezTo>
                <a:cubicBezTo>
                  <a:pt x="21794" y="75720"/>
                  <a:pt x="33490" y="73732"/>
                  <a:pt x="37235" y="79007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pen Sans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688" name="Google Shape;688;p74"/>
          <p:cNvSpPr/>
          <p:nvPr/>
        </p:nvSpPr>
        <p:spPr>
          <a:xfrm>
            <a:off x="5666702" y="3003295"/>
            <a:ext cx="231168" cy="124476"/>
          </a:xfrm>
          <a:custGeom>
            <a:rect b="b" l="l" r="r" t="t"/>
            <a:pathLst>
              <a:path extrusionOk="0" h="107018" w="198748">
                <a:moveTo>
                  <a:pt x="174401" y="48232"/>
                </a:moveTo>
                <a:cubicBezTo>
                  <a:pt x="165917" y="51977"/>
                  <a:pt x="152768" y="40664"/>
                  <a:pt x="152768" y="36918"/>
                </a:cubicBezTo>
                <a:cubicBezTo>
                  <a:pt x="152768" y="34319"/>
                  <a:pt x="151010" y="24917"/>
                  <a:pt x="152768" y="19108"/>
                </a:cubicBezTo>
                <a:cubicBezTo>
                  <a:pt x="145812" y="15515"/>
                  <a:pt x="135722" y="10622"/>
                  <a:pt x="128231" y="8406"/>
                </a:cubicBezTo>
                <a:cubicBezTo>
                  <a:pt x="115694" y="4660"/>
                  <a:pt x="109426" y="4660"/>
                  <a:pt x="99336" y="9629"/>
                </a:cubicBezTo>
                <a:cubicBezTo>
                  <a:pt x="92914" y="12839"/>
                  <a:pt x="75256" y="11922"/>
                  <a:pt x="63332" y="10852"/>
                </a:cubicBezTo>
                <a:cubicBezTo>
                  <a:pt x="62262" y="14598"/>
                  <a:pt x="60580" y="17120"/>
                  <a:pt x="57598" y="17120"/>
                </a:cubicBezTo>
                <a:cubicBezTo>
                  <a:pt x="49113" y="17120"/>
                  <a:pt x="37800" y="25605"/>
                  <a:pt x="35966" y="35007"/>
                </a:cubicBezTo>
                <a:cubicBezTo>
                  <a:pt x="34055" y="44410"/>
                  <a:pt x="14333" y="51977"/>
                  <a:pt x="8676" y="68871"/>
                </a:cubicBezTo>
                <a:cubicBezTo>
                  <a:pt x="3019" y="85841"/>
                  <a:pt x="5848" y="93333"/>
                  <a:pt x="14333" y="83013"/>
                </a:cubicBezTo>
                <a:cubicBezTo>
                  <a:pt x="22818" y="72693"/>
                  <a:pt x="33137" y="76439"/>
                  <a:pt x="33137" y="84924"/>
                </a:cubicBezTo>
                <a:cubicBezTo>
                  <a:pt x="33137" y="93409"/>
                  <a:pt x="44451" y="94326"/>
                  <a:pt x="40629" y="105640"/>
                </a:cubicBezTo>
                <a:cubicBezTo>
                  <a:pt x="40552" y="105945"/>
                  <a:pt x="40552" y="106022"/>
                  <a:pt x="40552" y="106328"/>
                </a:cubicBezTo>
                <a:cubicBezTo>
                  <a:pt x="53471" y="105181"/>
                  <a:pt x="71358" y="103729"/>
                  <a:pt x="76785" y="103729"/>
                </a:cubicBezTo>
                <a:cubicBezTo>
                  <a:pt x="85576" y="103729"/>
                  <a:pt x="94367" y="76133"/>
                  <a:pt x="98113" y="73611"/>
                </a:cubicBezTo>
                <a:cubicBezTo>
                  <a:pt x="101858" y="71088"/>
                  <a:pt x="111949" y="93715"/>
                  <a:pt x="121963" y="102506"/>
                </a:cubicBezTo>
                <a:cubicBezTo>
                  <a:pt x="131976" y="111296"/>
                  <a:pt x="133276" y="94938"/>
                  <a:pt x="133276" y="87447"/>
                </a:cubicBezTo>
                <a:cubicBezTo>
                  <a:pt x="133276" y="79879"/>
                  <a:pt x="142067" y="77356"/>
                  <a:pt x="148335" y="78656"/>
                </a:cubicBezTo>
                <a:cubicBezTo>
                  <a:pt x="154603" y="79879"/>
                  <a:pt x="168439" y="82401"/>
                  <a:pt x="168439" y="73611"/>
                </a:cubicBezTo>
                <a:cubicBezTo>
                  <a:pt x="168439" y="64896"/>
                  <a:pt x="175930" y="68642"/>
                  <a:pt x="180975" y="68642"/>
                </a:cubicBezTo>
                <a:cubicBezTo>
                  <a:pt x="186021" y="68642"/>
                  <a:pt x="187244" y="58552"/>
                  <a:pt x="187244" y="58552"/>
                </a:cubicBezTo>
                <a:lnTo>
                  <a:pt x="195423" y="50907"/>
                </a:lnTo>
                <a:cubicBezTo>
                  <a:pt x="188849" y="47544"/>
                  <a:pt x="181052" y="45251"/>
                  <a:pt x="174401" y="48232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5D5E6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pen Sans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689" name="Google Shape;689;p74"/>
          <p:cNvSpPr/>
          <p:nvPr/>
        </p:nvSpPr>
        <p:spPr>
          <a:xfrm>
            <a:off x="5995692" y="3054793"/>
            <a:ext cx="177822" cy="97802"/>
          </a:xfrm>
          <a:custGeom>
            <a:rect b="b" l="l" r="r" t="t"/>
            <a:pathLst>
              <a:path extrusionOk="0" h="84085" w="152883">
                <a:moveTo>
                  <a:pt x="6061" y="74894"/>
                </a:moveTo>
                <a:cubicBezTo>
                  <a:pt x="16151" y="70843"/>
                  <a:pt x="27617" y="69237"/>
                  <a:pt x="33198" y="71454"/>
                </a:cubicBezTo>
                <a:cubicBezTo>
                  <a:pt x="38090" y="73442"/>
                  <a:pt x="39695" y="78563"/>
                  <a:pt x="40613" y="84067"/>
                </a:cubicBezTo>
                <a:cubicBezTo>
                  <a:pt x="49251" y="82844"/>
                  <a:pt x="65151" y="80322"/>
                  <a:pt x="70501" y="78258"/>
                </a:cubicBezTo>
                <a:cubicBezTo>
                  <a:pt x="78069" y="75429"/>
                  <a:pt x="94963" y="84832"/>
                  <a:pt x="96874" y="79175"/>
                </a:cubicBezTo>
                <a:cubicBezTo>
                  <a:pt x="98785" y="73518"/>
                  <a:pt x="104365" y="60370"/>
                  <a:pt x="111933" y="60370"/>
                </a:cubicBezTo>
                <a:cubicBezTo>
                  <a:pt x="119500" y="60370"/>
                  <a:pt x="114761" y="40572"/>
                  <a:pt x="122329" y="39655"/>
                </a:cubicBezTo>
                <a:cubicBezTo>
                  <a:pt x="129820" y="38737"/>
                  <a:pt x="148701" y="21767"/>
                  <a:pt x="148701" y="21767"/>
                </a:cubicBezTo>
                <a:cubicBezTo>
                  <a:pt x="148701" y="21767"/>
                  <a:pt x="141210" y="6708"/>
                  <a:pt x="138381" y="5791"/>
                </a:cubicBezTo>
                <a:cubicBezTo>
                  <a:pt x="135553" y="4874"/>
                  <a:pt x="126151" y="15193"/>
                  <a:pt x="109181" y="15193"/>
                </a:cubicBezTo>
                <a:cubicBezTo>
                  <a:pt x="92211" y="15193"/>
                  <a:pt x="79980" y="28418"/>
                  <a:pt x="72489" y="28418"/>
                </a:cubicBezTo>
                <a:cubicBezTo>
                  <a:pt x="64921" y="28418"/>
                  <a:pt x="41377" y="20850"/>
                  <a:pt x="25401" y="19933"/>
                </a:cubicBezTo>
                <a:cubicBezTo>
                  <a:pt x="19744" y="19627"/>
                  <a:pt x="13858" y="19168"/>
                  <a:pt x="8354" y="18557"/>
                </a:cubicBezTo>
                <a:cubicBezTo>
                  <a:pt x="6749" y="32775"/>
                  <a:pt x="4991" y="54790"/>
                  <a:pt x="6061" y="74894"/>
                </a:cubicBezTo>
                <a:close/>
              </a:path>
            </a:pathLst>
          </a:custGeom>
          <a:solidFill>
            <a:srgbClr val="FFFFFF"/>
          </a:solidFill>
          <a:ln cap="flat" cmpd="sng" w="12700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pen Sans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690" name="Google Shape;690;p74"/>
          <p:cNvSpPr/>
          <p:nvPr/>
        </p:nvSpPr>
        <p:spPr>
          <a:xfrm>
            <a:off x="6337313" y="3367383"/>
            <a:ext cx="320080" cy="400101"/>
          </a:xfrm>
          <a:custGeom>
            <a:rect b="b" l="l" r="r" t="t"/>
            <a:pathLst>
              <a:path extrusionOk="0" h="343988" w="275189">
                <a:moveTo>
                  <a:pt x="271444" y="5733"/>
                </a:moveTo>
                <a:cubicBezTo>
                  <a:pt x="261966" y="6727"/>
                  <a:pt x="248894" y="10243"/>
                  <a:pt x="251035" y="15518"/>
                </a:cubicBezTo>
                <a:cubicBezTo>
                  <a:pt x="253557" y="21786"/>
                  <a:pt x="244690" y="25532"/>
                  <a:pt x="234752" y="25532"/>
                </a:cubicBezTo>
                <a:cubicBezTo>
                  <a:pt x="234752" y="25532"/>
                  <a:pt x="199589" y="23086"/>
                  <a:pt x="189499" y="18040"/>
                </a:cubicBezTo>
                <a:cubicBezTo>
                  <a:pt x="181855" y="14218"/>
                  <a:pt x="148373" y="16129"/>
                  <a:pt x="132550" y="17352"/>
                </a:cubicBezTo>
                <a:cubicBezTo>
                  <a:pt x="132474" y="17964"/>
                  <a:pt x="132244" y="18576"/>
                  <a:pt x="131785" y="19263"/>
                </a:cubicBezTo>
                <a:cubicBezTo>
                  <a:pt x="128040" y="24920"/>
                  <a:pt x="97845" y="40285"/>
                  <a:pt x="92265" y="37456"/>
                </a:cubicBezTo>
                <a:cubicBezTo>
                  <a:pt x="86609" y="34628"/>
                  <a:pt x="83780" y="46859"/>
                  <a:pt x="72543" y="49687"/>
                </a:cubicBezTo>
                <a:cubicBezTo>
                  <a:pt x="61230" y="52515"/>
                  <a:pt x="44260" y="48770"/>
                  <a:pt x="43342" y="53433"/>
                </a:cubicBezTo>
                <a:cubicBezTo>
                  <a:pt x="42349" y="58172"/>
                  <a:pt x="34857" y="71320"/>
                  <a:pt x="28284" y="77894"/>
                </a:cubicBezTo>
                <a:cubicBezTo>
                  <a:pt x="21710" y="84468"/>
                  <a:pt x="27366" y="92036"/>
                  <a:pt x="17964" y="93871"/>
                </a:cubicBezTo>
                <a:cubicBezTo>
                  <a:pt x="11772" y="95170"/>
                  <a:pt x="9173" y="106636"/>
                  <a:pt x="5733" y="116803"/>
                </a:cubicBezTo>
                <a:cubicBezTo>
                  <a:pt x="6345" y="117109"/>
                  <a:pt x="6880" y="117568"/>
                  <a:pt x="7568" y="117720"/>
                </a:cubicBezTo>
                <a:cubicBezTo>
                  <a:pt x="21327" y="122078"/>
                  <a:pt x="32029" y="138436"/>
                  <a:pt x="30195" y="154107"/>
                </a:cubicBezTo>
                <a:cubicBezTo>
                  <a:pt x="28284" y="169854"/>
                  <a:pt x="50299" y="175511"/>
                  <a:pt x="60313" y="164121"/>
                </a:cubicBezTo>
                <a:cubicBezTo>
                  <a:pt x="70326" y="152807"/>
                  <a:pt x="98610" y="170389"/>
                  <a:pt x="98610" y="177957"/>
                </a:cubicBezTo>
                <a:cubicBezTo>
                  <a:pt x="98610" y="185448"/>
                  <a:pt x="69715" y="169777"/>
                  <a:pt x="53356" y="181702"/>
                </a:cubicBezTo>
                <a:cubicBezTo>
                  <a:pt x="37074" y="193627"/>
                  <a:pt x="65969" y="204940"/>
                  <a:pt x="62147" y="217477"/>
                </a:cubicBezTo>
                <a:cubicBezTo>
                  <a:pt x="58325" y="230013"/>
                  <a:pt x="69638" y="247595"/>
                  <a:pt x="84086" y="246983"/>
                </a:cubicBezTo>
                <a:cubicBezTo>
                  <a:pt x="98533" y="246372"/>
                  <a:pt x="114815" y="270222"/>
                  <a:pt x="123606" y="265788"/>
                </a:cubicBezTo>
                <a:cubicBezTo>
                  <a:pt x="132397" y="261431"/>
                  <a:pt x="112981" y="228179"/>
                  <a:pt x="116115" y="223134"/>
                </a:cubicBezTo>
                <a:cubicBezTo>
                  <a:pt x="119249" y="218088"/>
                  <a:pt x="136831" y="231924"/>
                  <a:pt x="145621" y="221834"/>
                </a:cubicBezTo>
                <a:cubicBezTo>
                  <a:pt x="154412" y="211820"/>
                  <a:pt x="139353" y="204253"/>
                  <a:pt x="126205" y="204940"/>
                </a:cubicBezTo>
                <a:cubicBezTo>
                  <a:pt x="113057" y="205552"/>
                  <a:pt x="125594" y="187359"/>
                  <a:pt x="141264" y="196761"/>
                </a:cubicBezTo>
                <a:cubicBezTo>
                  <a:pt x="156935" y="206164"/>
                  <a:pt x="164503" y="194239"/>
                  <a:pt x="171994" y="193016"/>
                </a:cubicBezTo>
                <a:cubicBezTo>
                  <a:pt x="179485" y="191792"/>
                  <a:pt x="181396" y="164809"/>
                  <a:pt x="158234" y="158540"/>
                </a:cubicBezTo>
                <a:cubicBezTo>
                  <a:pt x="134996" y="152272"/>
                  <a:pt x="138130" y="175511"/>
                  <a:pt x="123071" y="159763"/>
                </a:cubicBezTo>
                <a:cubicBezTo>
                  <a:pt x="108012" y="144093"/>
                  <a:pt x="136907" y="150361"/>
                  <a:pt x="136907" y="137213"/>
                </a:cubicBezTo>
                <a:cubicBezTo>
                  <a:pt x="136907" y="124065"/>
                  <a:pt x="113669" y="105184"/>
                  <a:pt x="102355" y="89514"/>
                </a:cubicBezTo>
                <a:cubicBezTo>
                  <a:pt x="91042" y="73843"/>
                  <a:pt x="118102" y="66275"/>
                  <a:pt x="124294" y="77588"/>
                </a:cubicBezTo>
                <a:cubicBezTo>
                  <a:pt x="130562" y="88902"/>
                  <a:pt x="147532" y="86991"/>
                  <a:pt x="158234" y="82557"/>
                </a:cubicBezTo>
                <a:cubicBezTo>
                  <a:pt x="168936" y="78200"/>
                  <a:pt x="146921" y="58096"/>
                  <a:pt x="166414" y="50528"/>
                </a:cubicBezTo>
                <a:cubicBezTo>
                  <a:pt x="185906" y="42960"/>
                  <a:pt x="185906" y="56185"/>
                  <a:pt x="192174" y="58707"/>
                </a:cubicBezTo>
                <a:cubicBezTo>
                  <a:pt x="198443" y="61230"/>
                  <a:pt x="204099" y="42960"/>
                  <a:pt x="224203" y="42960"/>
                </a:cubicBezTo>
                <a:cubicBezTo>
                  <a:pt x="234676" y="42960"/>
                  <a:pt x="243926" y="49916"/>
                  <a:pt x="252869" y="56567"/>
                </a:cubicBezTo>
                <a:cubicBezTo>
                  <a:pt x="258373" y="50528"/>
                  <a:pt x="262806" y="47088"/>
                  <a:pt x="262806" y="42043"/>
                </a:cubicBezTo>
                <a:cubicBezTo>
                  <a:pt x="262806" y="35469"/>
                  <a:pt x="275037" y="32641"/>
                  <a:pt x="275037" y="22245"/>
                </a:cubicBezTo>
                <a:cubicBezTo>
                  <a:pt x="274884" y="17429"/>
                  <a:pt x="272973" y="11161"/>
                  <a:pt x="271444" y="5733"/>
                </a:cubicBezTo>
                <a:close/>
                <a:moveTo>
                  <a:pt x="235975" y="322508"/>
                </a:moveTo>
                <a:cubicBezTo>
                  <a:pt x="225885" y="316851"/>
                  <a:pt x="180708" y="326254"/>
                  <a:pt x="168860" y="315017"/>
                </a:cubicBezTo>
                <a:cubicBezTo>
                  <a:pt x="156935" y="303703"/>
                  <a:pt x="132550" y="323960"/>
                  <a:pt x="143099" y="325642"/>
                </a:cubicBezTo>
                <a:cubicBezTo>
                  <a:pt x="158158" y="328165"/>
                  <a:pt x="180785" y="341313"/>
                  <a:pt x="205246" y="341924"/>
                </a:cubicBezTo>
                <a:cubicBezTo>
                  <a:pt x="229784" y="342612"/>
                  <a:pt x="262959" y="330611"/>
                  <a:pt x="262424" y="324343"/>
                </a:cubicBezTo>
                <a:cubicBezTo>
                  <a:pt x="261736" y="318074"/>
                  <a:pt x="246066" y="328088"/>
                  <a:pt x="235975" y="322508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pen Sans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691" name="Google Shape;691;p74"/>
          <p:cNvSpPr/>
          <p:nvPr/>
        </p:nvSpPr>
        <p:spPr>
          <a:xfrm>
            <a:off x="6928343" y="3711874"/>
            <a:ext cx="124475" cy="71128"/>
          </a:xfrm>
          <a:custGeom>
            <a:rect b="b" l="l" r="r" t="t"/>
            <a:pathLst>
              <a:path extrusionOk="0" h="61153" w="107018">
                <a:moveTo>
                  <a:pt x="72511" y="43835"/>
                </a:moveTo>
                <a:cubicBezTo>
                  <a:pt x="71287" y="36879"/>
                  <a:pt x="80690" y="22508"/>
                  <a:pt x="95137" y="16851"/>
                </a:cubicBezTo>
                <a:cubicBezTo>
                  <a:pt x="109585" y="11195"/>
                  <a:pt x="103928" y="569"/>
                  <a:pt x="94526" y="8672"/>
                </a:cubicBezTo>
                <a:cubicBezTo>
                  <a:pt x="85123" y="16851"/>
                  <a:pt x="62497" y="25565"/>
                  <a:pt x="34290" y="26865"/>
                </a:cubicBezTo>
                <a:cubicBezTo>
                  <a:pt x="6006" y="28088"/>
                  <a:pt x="-2785" y="46740"/>
                  <a:pt x="14797" y="56983"/>
                </a:cubicBezTo>
                <a:cubicBezTo>
                  <a:pt x="37347" y="70208"/>
                  <a:pt x="73733" y="50791"/>
                  <a:pt x="72511" y="43835"/>
                </a:cubicBezTo>
                <a:close/>
              </a:path>
            </a:pathLst>
          </a:custGeom>
          <a:solidFill>
            <a:schemeClr val="lt1"/>
          </a:solidFill>
          <a:ln cap="flat" cmpd="sng" w="12700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pen Sans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692" name="Google Shape;692;p74"/>
          <p:cNvSpPr/>
          <p:nvPr/>
        </p:nvSpPr>
        <p:spPr>
          <a:xfrm>
            <a:off x="5758202" y="2328088"/>
            <a:ext cx="240059" cy="231170"/>
          </a:xfrm>
          <a:custGeom>
            <a:rect b="b" l="l" r="r" t="t"/>
            <a:pathLst>
              <a:path extrusionOk="0" h="198748" w="206392">
                <a:moveTo>
                  <a:pt x="106130" y="74083"/>
                </a:moveTo>
                <a:cubicBezTo>
                  <a:pt x="99862" y="70948"/>
                  <a:pt x="97340" y="50844"/>
                  <a:pt x="104831" y="44576"/>
                </a:cubicBezTo>
                <a:cubicBezTo>
                  <a:pt x="112399" y="38308"/>
                  <a:pt x="115532" y="14458"/>
                  <a:pt x="109265" y="8113"/>
                </a:cubicBezTo>
                <a:cubicBezTo>
                  <a:pt x="102996" y="1845"/>
                  <a:pt x="80369" y="8113"/>
                  <a:pt x="78458" y="25083"/>
                </a:cubicBezTo>
                <a:cubicBezTo>
                  <a:pt x="76547" y="42053"/>
                  <a:pt x="58354" y="34486"/>
                  <a:pt x="53309" y="38231"/>
                </a:cubicBezTo>
                <a:cubicBezTo>
                  <a:pt x="48264" y="41977"/>
                  <a:pt x="63323" y="49545"/>
                  <a:pt x="55220" y="57036"/>
                </a:cubicBezTo>
                <a:cubicBezTo>
                  <a:pt x="47041" y="64527"/>
                  <a:pt x="43907" y="45722"/>
                  <a:pt x="30759" y="44500"/>
                </a:cubicBezTo>
                <a:cubicBezTo>
                  <a:pt x="17611" y="43200"/>
                  <a:pt x="16311" y="64527"/>
                  <a:pt x="9432" y="75229"/>
                </a:cubicBezTo>
                <a:cubicBezTo>
                  <a:pt x="2552" y="85931"/>
                  <a:pt x="6909" y="108481"/>
                  <a:pt x="9432" y="123617"/>
                </a:cubicBezTo>
                <a:cubicBezTo>
                  <a:pt x="11954" y="138676"/>
                  <a:pt x="30147" y="148078"/>
                  <a:pt x="25713" y="160614"/>
                </a:cubicBezTo>
                <a:cubicBezTo>
                  <a:pt x="23726" y="166424"/>
                  <a:pt x="27778" y="172998"/>
                  <a:pt x="32211" y="179419"/>
                </a:cubicBezTo>
                <a:cubicBezTo>
                  <a:pt x="48952" y="179801"/>
                  <a:pt x="64240" y="180948"/>
                  <a:pt x="70967" y="183241"/>
                </a:cubicBezTo>
                <a:cubicBezTo>
                  <a:pt x="73643" y="184159"/>
                  <a:pt x="79299" y="183929"/>
                  <a:pt x="86714" y="182859"/>
                </a:cubicBezTo>
                <a:cubicBezTo>
                  <a:pt x="81210" y="173839"/>
                  <a:pt x="68827" y="166577"/>
                  <a:pt x="69744" y="160003"/>
                </a:cubicBezTo>
                <a:cubicBezTo>
                  <a:pt x="71044" y="151212"/>
                  <a:pt x="82969" y="156792"/>
                  <a:pt x="91759" y="164360"/>
                </a:cubicBezTo>
                <a:cubicBezTo>
                  <a:pt x="100550" y="171851"/>
                  <a:pt x="120043" y="173151"/>
                  <a:pt x="121877" y="163749"/>
                </a:cubicBezTo>
                <a:cubicBezTo>
                  <a:pt x="123024" y="157939"/>
                  <a:pt x="118743" y="131108"/>
                  <a:pt x="106818" y="137376"/>
                </a:cubicBezTo>
                <a:cubicBezTo>
                  <a:pt x="94894" y="143644"/>
                  <a:pt x="91759" y="141122"/>
                  <a:pt x="87325" y="134854"/>
                </a:cubicBezTo>
                <a:cubicBezTo>
                  <a:pt x="82969" y="128586"/>
                  <a:pt x="96116" y="118571"/>
                  <a:pt x="99251" y="108481"/>
                </a:cubicBezTo>
                <a:cubicBezTo>
                  <a:pt x="102385" y="98391"/>
                  <a:pt x="123101" y="102137"/>
                  <a:pt x="126234" y="94034"/>
                </a:cubicBezTo>
                <a:cubicBezTo>
                  <a:pt x="129368" y="86084"/>
                  <a:pt x="112399" y="77217"/>
                  <a:pt x="106130" y="74083"/>
                </a:cubicBezTo>
                <a:close/>
                <a:moveTo>
                  <a:pt x="200918" y="112380"/>
                </a:moveTo>
                <a:cubicBezTo>
                  <a:pt x="195873" y="109246"/>
                  <a:pt x="192127" y="121171"/>
                  <a:pt x="186470" y="122394"/>
                </a:cubicBezTo>
                <a:cubicBezTo>
                  <a:pt x="180814" y="123693"/>
                  <a:pt x="174546" y="98544"/>
                  <a:pt x="172023" y="112380"/>
                </a:cubicBezTo>
                <a:cubicBezTo>
                  <a:pt x="169500" y="126139"/>
                  <a:pt x="156964" y="106723"/>
                  <a:pt x="144428" y="124305"/>
                </a:cubicBezTo>
                <a:cubicBezTo>
                  <a:pt x="131891" y="141886"/>
                  <a:pt x="151919" y="157557"/>
                  <a:pt x="160710" y="163214"/>
                </a:cubicBezTo>
                <a:cubicBezTo>
                  <a:pt x="169500" y="168870"/>
                  <a:pt x="160098" y="176973"/>
                  <a:pt x="148785" y="174527"/>
                </a:cubicBezTo>
                <a:cubicBezTo>
                  <a:pt x="137472" y="172004"/>
                  <a:pt x="144428" y="190809"/>
                  <a:pt x="160098" y="193332"/>
                </a:cubicBezTo>
                <a:cubicBezTo>
                  <a:pt x="175768" y="195854"/>
                  <a:pt x="192739" y="165736"/>
                  <a:pt x="190904" y="158169"/>
                </a:cubicBezTo>
                <a:cubicBezTo>
                  <a:pt x="188993" y="150677"/>
                  <a:pt x="206880" y="116126"/>
                  <a:pt x="200918" y="112380"/>
                </a:cubicBezTo>
                <a:close/>
              </a:path>
            </a:pathLst>
          </a:custGeom>
          <a:solidFill>
            <a:srgbClr val="BFBFBF"/>
          </a:solidFill>
          <a:ln cap="flat" cmpd="sng" w="9525">
            <a:solidFill>
              <a:srgbClr val="FFFFF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pen Sans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693" name="Google Shape;693;p74"/>
          <p:cNvSpPr/>
          <p:nvPr/>
        </p:nvSpPr>
        <p:spPr>
          <a:xfrm>
            <a:off x="6428181" y="2186982"/>
            <a:ext cx="311189" cy="160040"/>
          </a:xfrm>
          <a:custGeom>
            <a:rect b="b" l="l" r="r" t="t"/>
            <a:pathLst>
              <a:path extrusionOk="0" h="137595" w="267545">
                <a:moveTo>
                  <a:pt x="249505" y="38157"/>
                </a:moveTo>
                <a:cubicBezTo>
                  <a:pt x="254703" y="26921"/>
                  <a:pt x="268310" y="25009"/>
                  <a:pt x="258143" y="10256"/>
                </a:cubicBezTo>
                <a:cubicBezTo>
                  <a:pt x="256232" y="11861"/>
                  <a:pt x="253480" y="13314"/>
                  <a:pt x="248894" y="14613"/>
                </a:cubicBezTo>
                <a:cubicBezTo>
                  <a:pt x="230701" y="19658"/>
                  <a:pt x="191104" y="2077"/>
                  <a:pt x="168554" y="6434"/>
                </a:cubicBezTo>
                <a:cubicBezTo>
                  <a:pt x="145927" y="10791"/>
                  <a:pt x="100139" y="10791"/>
                  <a:pt x="89436" y="22105"/>
                </a:cubicBezTo>
                <a:cubicBezTo>
                  <a:pt x="78735" y="33418"/>
                  <a:pt x="51751" y="36552"/>
                  <a:pt x="63676" y="46566"/>
                </a:cubicBezTo>
                <a:cubicBezTo>
                  <a:pt x="75601" y="56656"/>
                  <a:pt x="63676" y="61625"/>
                  <a:pt x="72467" y="73550"/>
                </a:cubicBezTo>
                <a:cubicBezTo>
                  <a:pt x="81258" y="85475"/>
                  <a:pt x="85691" y="90520"/>
                  <a:pt x="97616" y="87997"/>
                </a:cubicBezTo>
                <a:cubicBezTo>
                  <a:pt x="109541" y="85475"/>
                  <a:pt x="118943" y="91743"/>
                  <a:pt x="106407" y="104968"/>
                </a:cubicBezTo>
                <a:cubicBezTo>
                  <a:pt x="106254" y="105273"/>
                  <a:pt x="106101" y="105426"/>
                  <a:pt x="105872" y="105655"/>
                </a:cubicBezTo>
                <a:cubicBezTo>
                  <a:pt x="125976" y="103744"/>
                  <a:pt x="148297" y="102521"/>
                  <a:pt x="151584" y="104968"/>
                </a:cubicBezTo>
                <a:cubicBezTo>
                  <a:pt x="156629" y="108713"/>
                  <a:pt x="186747" y="132639"/>
                  <a:pt x="194238" y="130117"/>
                </a:cubicBezTo>
                <a:cubicBezTo>
                  <a:pt x="198824" y="128588"/>
                  <a:pt x="219464" y="130805"/>
                  <a:pt x="234752" y="132792"/>
                </a:cubicBezTo>
                <a:cubicBezTo>
                  <a:pt x="232994" y="128129"/>
                  <a:pt x="233147" y="123696"/>
                  <a:pt x="236281" y="121020"/>
                </a:cubicBezTo>
                <a:cubicBezTo>
                  <a:pt x="241938" y="116281"/>
                  <a:pt x="254169" y="116281"/>
                  <a:pt x="247594" y="106879"/>
                </a:cubicBezTo>
                <a:cubicBezTo>
                  <a:pt x="241020" y="97476"/>
                  <a:pt x="239109" y="95565"/>
                  <a:pt x="238192" y="84252"/>
                </a:cubicBezTo>
                <a:cubicBezTo>
                  <a:pt x="237275" y="72938"/>
                  <a:pt x="234447" y="67358"/>
                  <a:pt x="235364" y="59790"/>
                </a:cubicBezTo>
                <a:cubicBezTo>
                  <a:pt x="236281" y="52299"/>
                  <a:pt x="243849" y="50388"/>
                  <a:pt x="249505" y="38157"/>
                </a:cubicBezTo>
                <a:close/>
                <a:moveTo>
                  <a:pt x="27289" y="68581"/>
                </a:moveTo>
                <a:cubicBezTo>
                  <a:pt x="4739" y="74849"/>
                  <a:pt x="1376" y="106114"/>
                  <a:pt x="10320" y="105655"/>
                </a:cubicBezTo>
                <a:cubicBezTo>
                  <a:pt x="21633" y="104968"/>
                  <a:pt x="47394" y="83640"/>
                  <a:pt x="54274" y="76761"/>
                </a:cubicBezTo>
                <a:cubicBezTo>
                  <a:pt x="61153" y="69881"/>
                  <a:pt x="49840" y="62313"/>
                  <a:pt x="27289" y="68581"/>
                </a:cubicBezTo>
                <a:close/>
                <a:moveTo>
                  <a:pt x="46094" y="50388"/>
                </a:moveTo>
                <a:cubicBezTo>
                  <a:pt x="51140" y="40986"/>
                  <a:pt x="9861" y="45114"/>
                  <a:pt x="19111" y="53599"/>
                </a:cubicBezTo>
                <a:cubicBezTo>
                  <a:pt x="25990" y="59867"/>
                  <a:pt x="41126" y="59790"/>
                  <a:pt x="46094" y="50388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pen Sans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694" name="Google Shape;694;p74"/>
          <p:cNvSpPr/>
          <p:nvPr/>
        </p:nvSpPr>
        <p:spPr>
          <a:xfrm>
            <a:off x="7474664" y="3397784"/>
            <a:ext cx="177822" cy="151149"/>
          </a:xfrm>
          <a:custGeom>
            <a:rect b="b" l="l" r="r" t="t"/>
            <a:pathLst>
              <a:path extrusionOk="0" h="129951" w="152883">
                <a:moveTo>
                  <a:pt x="139506" y="99839"/>
                </a:moveTo>
                <a:cubicBezTo>
                  <a:pt x="139506" y="89825"/>
                  <a:pt x="113134" y="81034"/>
                  <a:pt x="113134" y="68498"/>
                </a:cubicBezTo>
                <a:cubicBezTo>
                  <a:pt x="113134" y="55961"/>
                  <a:pt x="95552" y="44648"/>
                  <a:pt x="98075" y="34634"/>
                </a:cubicBezTo>
                <a:cubicBezTo>
                  <a:pt x="99833" y="27678"/>
                  <a:pt x="90966" y="17893"/>
                  <a:pt x="86456" y="9943"/>
                </a:cubicBezTo>
                <a:cubicBezTo>
                  <a:pt x="74837" y="7268"/>
                  <a:pt x="60083" y="4745"/>
                  <a:pt x="48770" y="6121"/>
                </a:cubicBezTo>
                <a:cubicBezTo>
                  <a:pt x="33023" y="7956"/>
                  <a:pt x="21251" y="12466"/>
                  <a:pt x="5733" y="14836"/>
                </a:cubicBezTo>
                <a:cubicBezTo>
                  <a:pt x="14065" y="27448"/>
                  <a:pt x="8180" y="30888"/>
                  <a:pt x="15212" y="48470"/>
                </a:cubicBezTo>
                <a:cubicBezTo>
                  <a:pt x="22703" y="67275"/>
                  <a:pt x="41585" y="57261"/>
                  <a:pt x="47853" y="62229"/>
                </a:cubicBezTo>
                <a:cubicBezTo>
                  <a:pt x="50299" y="64217"/>
                  <a:pt x="53051" y="70638"/>
                  <a:pt x="55650" y="77824"/>
                </a:cubicBezTo>
                <a:cubicBezTo>
                  <a:pt x="56797" y="77747"/>
                  <a:pt x="57943" y="77594"/>
                  <a:pt x="59625" y="77900"/>
                </a:cubicBezTo>
                <a:cubicBezTo>
                  <a:pt x="66581" y="79123"/>
                  <a:pt x="69257" y="82792"/>
                  <a:pt x="70862" y="87302"/>
                </a:cubicBezTo>
                <a:cubicBezTo>
                  <a:pt x="79653" y="89366"/>
                  <a:pt x="87526" y="95252"/>
                  <a:pt x="91577" y="97087"/>
                </a:cubicBezTo>
                <a:cubicBezTo>
                  <a:pt x="97005" y="99457"/>
                  <a:pt x="100597" y="92271"/>
                  <a:pt x="111528" y="104349"/>
                </a:cubicBezTo>
                <a:cubicBezTo>
                  <a:pt x="121008" y="114898"/>
                  <a:pt x="121772" y="117573"/>
                  <a:pt x="120549" y="126976"/>
                </a:cubicBezTo>
                <a:cubicBezTo>
                  <a:pt x="130257" y="127052"/>
                  <a:pt x="139429" y="124835"/>
                  <a:pt x="147914" y="121166"/>
                </a:cubicBezTo>
                <a:cubicBezTo>
                  <a:pt x="143634" y="113369"/>
                  <a:pt x="139506" y="104731"/>
                  <a:pt x="139506" y="99839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pen Sans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695" name="Google Shape;695;p74"/>
          <p:cNvSpPr/>
          <p:nvPr/>
        </p:nvSpPr>
        <p:spPr>
          <a:xfrm>
            <a:off x="7550416" y="3365071"/>
            <a:ext cx="248951" cy="213387"/>
          </a:xfrm>
          <a:custGeom>
            <a:rect b="b" l="l" r="r" t="t"/>
            <a:pathLst>
              <a:path extrusionOk="0" h="183460" w="214036">
                <a:moveTo>
                  <a:pt x="204940" y="62682"/>
                </a:moveTo>
                <a:cubicBezTo>
                  <a:pt x="199819" y="53280"/>
                  <a:pt x="183843" y="34246"/>
                  <a:pt x="167025" y="13683"/>
                </a:cubicBezTo>
                <a:cubicBezTo>
                  <a:pt x="161827" y="29201"/>
                  <a:pt x="143252" y="24844"/>
                  <a:pt x="139659" y="33787"/>
                </a:cubicBezTo>
                <a:cubicBezTo>
                  <a:pt x="135913" y="43190"/>
                  <a:pt x="126511" y="31876"/>
                  <a:pt x="120855" y="33787"/>
                </a:cubicBezTo>
                <a:cubicBezTo>
                  <a:pt x="115197" y="35622"/>
                  <a:pt x="102049" y="13071"/>
                  <a:pt x="88825" y="11160"/>
                </a:cubicBezTo>
                <a:cubicBezTo>
                  <a:pt x="84850" y="10625"/>
                  <a:pt x="80111" y="8408"/>
                  <a:pt x="75371" y="5733"/>
                </a:cubicBezTo>
                <a:cubicBezTo>
                  <a:pt x="69944" y="11543"/>
                  <a:pt x="64975" y="18040"/>
                  <a:pt x="66886" y="21174"/>
                </a:cubicBezTo>
                <a:cubicBezTo>
                  <a:pt x="70632" y="27443"/>
                  <a:pt x="86991" y="33711"/>
                  <a:pt x="80723" y="39979"/>
                </a:cubicBezTo>
                <a:cubicBezTo>
                  <a:pt x="74454" y="46247"/>
                  <a:pt x="54350" y="43725"/>
                  <a:pt x="48082" y="37456"/>
                </a:cubicBezTo>
                <a:cubicBezTo>
                  <a:pt x="41737" y="31188"/>
                  <a:pt x="22932" y="21174"/>
                  <a:pt x="19187" y="28666"/>
                </a:cubicBezTo>
                <a:cubicBezTo>
                  <a:pt x="15441" y="36157"/>
                  <a:pt x="35546" y="52515"/>
                  <a:pt x="33022" y="62606"/>
                </a:cubicBezTo>
                <a:cubicBezTo>
                  <a:pt x="30500" y="72620"/>
                  <a:pt x="48082" y="83933"/>
                  <a:pt x="48082" y="96470"/>
                </a:cubicBezTo>
                <a:cubicBezTo>
                  <a:pt x="48082" y="109006"/>
                  <a:pt x="74454" y="117797"/>
                  <a:pt x="74454" y="127811"/>
                </a:cubicBezTo>
                <a:cubicBezTo>
                  <a:pt x="74454" y="132703"/>
                  <a:pt x="78582" y="141417"/>
                  <a:pt x="82862" y="149062"/>
                </a:cubicBezTo>
                <a:cubicBezTo>
                  <a:pt x="103502" y="140347"/>
                  <a:pt x="120396" y="124218"/>
                  <a:pt x="133696" y="117567"/>
                </a:cubicBezTo>
                <a:cubicBezTo>
                  <a:pt x="153801" y="107477"/>
                  <a:pt x="145469" y="149444"/>
                  <a:pt x="142105" y="156171"/>
                </a:cubicBezTo>
                <a:cubicBezTo>
                  <a:pt x="139812" y="160833"/>
                  <a:pt x="155712" y="171765"/>
                  <a:pt x="172528" y="178186"/>
                </a:cubicBezTo>
                <a:cubicBezTo>
                  <a:pt x="171917" y="169089"/>
                  <a:pt x="174134" y="160222"/>
                  <a:pt x="179944" y="153036"/>
                </a:cubicBezTo>
                <a:cubicBezTo>
                  <a:pt x="201194" y="126740"/>
                  <a:pt x="217553" y="85309"/>
                  <a:pt x="204940" y="62682"/>
                </a:cubicBezTo>
                <a:close/>
                <a:moveTo>
                  <a:pt x="26449" y="125135"/>
                </a:moveTo>
                <a:cubicBezTo>
                  <a:pt x="22398" y="123300"/>
                  <a:pt x="14524" y="117415"/>
                  <a:pt x="5733" y="115351"/>
                </a:cubicBezTo>
                <a:cubicBezTo>
                  <a:pt x="8408" y="122766"/>
                  <a:pt x="8179" y="132626"/>
                  <a:pt x="19722" y="137825"/>
                </a:cubicBezTo>
                <a:cubicBezTo>
                  <a:pt x="38144" y="146233"/>
                  <a:pt x="11313" y="149520"/>
                  <a:pt x="48235" y="154565"/>
                </a:cubicBezTo>
                <a:cubicBezTo>
                  <a:pt x="50681" y="154947"/>
                  <a:pt x="53051" y="154947"/>
                  <a:pt x="55497" y="154947"/>
                </a:cubicBezTo>
                <a:cubicBezTo>
                  <a:pt x="56644" y="145545"/>
                  <a:pt x="55955" y="142870"/>
                  <a:pt x="46476" y="132321"/>
                </a:cubicBezTo>
                <a:cubicBezTo>
                  <a:pt x="35469" y="120243"/>
                  <a:pt x="31877" y="127505"/>
                  <a:pt x="26449" y="125135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pen Sans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696" name="Google Shape;696;p74"/>
          <p:cNvSpPr/>
          <p:nvPr/>
        </p:nvSpPr>
        <p:spPr>
          <a:xfrm>
            <a:off x="5690630" y="3043924"/>
            <a:ext cx="569031" cy="631270"/>
          </a:xfrm>
          <a:custGeom>
            <a:rect b="b" l="l" r="r" t="t"/>
            <a:pathLst>
              <a:path extrusionOk="0" h="542736" w="489226">
                <a:moveTo>
                  <a:pt x="341264" y="467442"/>
                </a:moveTo>
                <a:cubicBezTo>
                  <a:pt x="315503" y="473098"/>
                  <a:pt x="304878" y="474933"/>
                  <a:pt x="289819" y="467442"/>
                </a:cubicBezTo>
                <a:cubicBezTo>
                  <a:pt x="274760" y="459950"/>
                  <a:pt x="250375" y="474322"/>
                  <a:pt x="254044" y="484412"/>
                </a:cubicBezTo>
                <a:cubicBezTo>
                  <a:pt x="256567" y="491368"/>
                  <a:pt x="266581" y="500082"/>
                  <a:pt x="297998" y="508262"/>
                </a:cubicBezTo>
                <a:cubicBezTo>
                  <a:pt x="329415" y="516441"/>
                  <a:pt x="333161" y="537768"/>
                  <a:pt x="346309" y="538380"/>
                </a:cubicBezTo>
                <a:cubicBezTo>
                  <a:pt x="359457" y="538991"/>
                  <a:pt x="360757" y="526455"/>
                  <a:pt x="357622" y="509485"/>
                </a:cubicBezTo>
                <a:cubicBezTo>
                  <a:pt x="354489" y="492515"/>
                  <a:pt x="373293" y="473098"/>
                  <a:pt x="375204" y="469964"/>
                </a:cubicBezTo>
                <a:cubicBezTo>
                  <a:pt x="377039" y="466830"/>
                  <a:pt x="366949" y="461862"/>
                  <a:pt x="341264" y="467442"/>
                </a:cubicBezTo>
                <a:close/>
                <a:moveTo>
                  <a:pt x="98256" y="324954"/>
                </a:moveTo>
                <a:cubicBezTo>
                  <a:pt x="84497" y="336879"/>
                  <a:pt x="73107" y="322890"/>
                  <a:pt x="67527" y="332446"/>
                </a:cubicBezTo>
                <a:cubicBezTo>
                  <a:pt x="60647" y="344370"/>
                  <a:pt x="88854" y="362564"/>
                  <a:pt x="83197" y="387025"/>
                </a:cubicBezTo>
                <a:cubicBezTo>
                  <a:pt x="77541" y="411486"/>
                  <a:pt x="86331" y="442292"/>
                  <a:pt x="100779" y="427845"/>
                </a:cubicBezTo>
                <a:cubicBezTo>
                  <a:pt x="115226" y="413397"/>
                  <a:pt x="122182" y="420354"/>
                  <a:pt x="130285" y="409652"/>
                </a:cubicBezTo>
                <a:cubicBezTo>
                  <a:pt x="138464" y="399026"/>
                  <a:pt x="131584" y="359430"/>
                  <a:pt x="137165" y="340625"/>
                </a:cubicBezTo>
                <a:cubicBezTo>
                  <a:pt x="142898" y="321820"/>
                  <a:pt x="112092" y="313029"/>
                  <a:pt x="98256" y="324954"/>
                </a:cubicBezTo>
                <a:close/>
                <a:moveTo>
                  <a:pt x="405934" y="304926"/>
                </a:moveTo>
                <a:cubicBezTo>
                  <a:pt x="389651" y="294913"/>
                  <a:pt x="400277" y="278554"/>
                  <a:pt x="374516" y="279777"/>
                </a:cubicBezTo>
                <a:cubicBezTo>
                  <a:pt x="348755" y="281077"/>
                  <a:pt x="318026" y="249048"/>
                  <a:pt x="308624" y="211973"/>
                </a:cubicBezTo>
                <a:cubicBezTo>
                  <a:pt x="299221" y="174975"/>
                  <a:pt x="259013" y="173064"/>
                  <a:pt x="248999" y="151126"/>
                </a:cubicBezTo>
                <a:cubicBezTo>
                  <a:pt x="238985" y="129110"/>
                  <a:pt x="258401" y="126664"/>
                  <a:pt x="249687" y="108395"/>
                </a:cubicBezTo>
                <a:cubicBezTo>
                  <a:pt x="244794" y="98304"/>
                  <a:pt x="255573" y="89284"/>
                  <a:pt x="268415" y="84239"/>
                </a:cubicBezTo>
                <a:cubicBezTo>
                  <a:pt x="267421" y="64135"/>
                  <a:pt x="269103" y="42196"/>
                  <a:pt x="270632" y="27901"/>
                </a:cubicBezTo>
                <a:cubicBezTo>
                  <a:pt x="260694" y="26908"/>
                  <a:pt x="252057" y="25455"/>
                  <a:pt x="249076" y="23621"/>
                </a:cubicBezTo>
                <a:cubicBezTo>
                  <a:pt x="244336" y="20792"/>
                  <a:pt x="243419" y="5733"/>
                  <a:pt x="240590" y="5733"/>
                </a:cubicBezTo>
                <a:cubicBezTo>
                  <a:pt x="237762" y="5733"/>
                  <a:pt x="211389" y="5733"/>
                  <a:pt x="206650" y="10473"/>
                </a:cubicBezTo>
                <a:cubicBezTo>
                  <a:pt x="201987" y="15212"/>
                  <a:pt x="187846" y="23621"/>
                  <a:pt x="180278" y="18958"/>
                </a:cubicBezTo>
                <a:cubicBezTo>
                  <a:pt x="178673" y="17964"/>
                  <a:pt x="176838" y="16970"/>
                  <a:pt x="175004" y="16053"/>
                </a:cubicBezTo>
                <a:lnTo>
                  <a:pt x="166824" y="23697"/>
                </a:lnTo>
                <a:cubicBezTo>
                  <a:pt x="166824" y="23697"/>
                  <a:pt x="165525" y="33787"/>
                  <a:pt x="160556" y="33787"/>
                </a:cubicBezTo>
                <a:cubicBezTo>
                  <a:pt x="155587" y="33787"/>
                  <a:pt x="148020" y="30042"/>
                  <a:pt x="148020" y="38756"/>
                </a:cubicBezTo>
                <a:cubicBezTo>
                  <a:pt x="148020" y="47547"/>
                  <a:pt x="134184" y="45024"/>
                  <a:pt x="127915" y="43801"/>
                </a:cubicBezTo>
                <a:cubicBezTo>
                  <a:pt x="121647" y="42502"/>
                  <a:pt x="112857" y="45024"/>
                  <a:pt x="112857" y="52592"/>
                </a:cubicBezTo>
                <a:cubicBezTo>
                  <a:pt x="112857" y="60083"/>
                  <a:pt x="111557" y="76442"/>
                  <a:pt x="101543" y="67651"/>
                </a:cubicBezTo>
                <a:cubicBezTo>
                  <a:pt x="91529" y="58860"/>
                  <a:pt x="81439" y="36234"/>
                  <a:pt x="77693" y="38756"/>
                </a:cubicBezTo>
                <a:cubicBezTo>
                  <a:pt x="73948" y="41279"/>
                  <a:pt x="65157" y="68874"/>
                  <a:pt x="56366" y="68874"/>
                </a:cubicBezTo>
                <a:cubicBezTo>
                  <a:pt x="50939" y="68874"/>
                  <a:pt x="33051" y="70327"/>
                  <a:pt x="20133" y="71473"/>
                </a:cubicBezTo>
                <a:cubicBezTo>
                  <a:pt x="16769" y="82251"/>
                  <a:pt x="20362" y="88749"/>
                  <a:pt x="24949" y="91501"/>
                </a:cubicBezTo>
                <a:cubicBezTo>
                  <a:pt x="29688" y="94329"/>
                  <a:pt x="22120" y="105643"/>
                  <a:pt x="16463" y="108471"/>
                </a:cubicBezTo>
                <a:cubicBezTo>
                  <a:pt x="10807" y="111299"/>
                  <a:pt x="1405" y="108471"/>
                  <a:pt x="7978" y="118791"/>
                </a:cubicBezTo>
                <a:cubicBezTo>
                  <a:pt x="14552" y="129110"/>
                  <a:pt x="26783" y="130104"/>
                  <a:pt x="20209" y="140424"/>
                </a:cubicBezTo>
                <a:cubicBezTo>
                  <a:pt x="13635" y="150743"/>
                  <a:pt x="20209" y="160222"/>
                  <a:pt x="29612" y="161139"/>
                </a:cubicBezTo>
                <a:cubicBezTo>
                  <a:pt x="39014" y="162057"/>
                  <a:pt x="52238" y="160222"/>
                  <a:pt x="49410" y="167713"/>
                </a:cubicBezTo>
                <a:cubicBezTo>
                  <a:pt x="47728" y="172147"/>
                  <a:pt x="45205" y="177192"/>
                  <a:pt x="44670" y="182084"/>
                </a:cubicBezTo>
                <a:cubicBezTo>
                  <a:pt x="52085" y="179944"/>
                  <a:pt x="58659" y="179562"/>
                  <a:pt x="65157" y="176199"/>
                </a:cubicBezTo>
                <a:cubicBezTo>
                  <a:pt x="78381" y="169319"/>
                  <a:pt x="72648" y="157394"/>
                  <a:pt x="94663" y="151126"/>
                </a:cubicBezTo>
                <a:cubicBezTo>
                  <a:pt x="116679" y="144857"/>
                  <a:pt x="145497" y="163051"/>
                  <a:pt x="154288" y="176199"/>
                </a:cubicBezTo>
                <a:cubicBezTo>
                  <a:pt x="163079" y="189423"/>
                  <a:pt x="165601" y="190646"/>
                  <a:pt x="167436" y="201348"/>
                </a:cubicBezTo>
                <a:cubicBezTo>
                  <a:pt x="169347" y="211973"/>
                  <a:pt x="177449" y="233377"/>
                  <a:pt x="207644" y="252793"/>
                </a:cubicBezTo>
                <a:cubicBezTo>
                  <a:pt x="237762" y="272286"/>
                  <a:pt x="249763" y="294225"/>
                  <a:pt x="265357" y="302404"/>
                </a:cubicBezTo>
                <a:cubicBezTo>
                  <a:pt x="281028" y="310583"/>
                  <a:pt x="296775" y="308749"/>
                  <a:pt x="306177" y="319986"/>
                </a:cubicBezTo>
                <a:cubicBezTo>
                  <a:pt x="315580" y="331299"/>
                  <a:pt x="328116" y="337567"/>
                  <a:pt x="343251" y="344447"/>
                </a:cubicBezTo>
                <a:cubicBezTo>
                  <a:pt x="358311" y="351403"/>
                  <a:pt x="358922" y="367685"/>
                  <a:pt x="373369" y="369596"/>
                </a:cubicBezTo>
                <a:cubicBezTo>
                  <a:pt x="387817" y="371507"/>
                  <a:pt x="378415" y="384044"/>
                  <a:pt x="387205" y="394669"/>
                </a:cubicBezTo>
                <a:cubicBezTo>
                  <a:pt x="395996" y="405295"/>
                  <a:pt x="398519" y="427921"/>
                  <a:pt x="389116" y="440534"/>
                </a:cubicBezTo>
                <a:cubicBezTo>
                  <a:pt x="379714" y="453071"/>
                  <a:pt x="384683" y="474398"/>
                  <a:pt x="391027" y="474398"/>
                </a:cubicBezTo>
                <a:cubicBezTo>
                  <a:pt x="397296" y="474398"/>
                  <a:pt x="410444" y="451771"/>
                  <a:pt x="412355" y="439235"/>
                </a:cubicBezTo>
                <a:cubicBezTo>
                  <a:pt x="414189" y="426698"/>
                  <a:pt x="426802" y="427310"/>
                  <a:pt x="436816" y="414162"/>
                </a:cubicBezTo>
                <a:cubicBezTo>
                  <a:pt x="446830" y="401014"/>
                  <a:pt x="421757" y="397803"/>
                  <a:pt x="417400" y="380910"/>
                </a:cubicBezTo>
                <a:cubicBezTo>
                  <a:pt x="412966" y="363940"/>
                  <a:pt x="436205" y="348881"/>
                  <a:pt x="458143" y="362716"/>
                </a:cubicBezTo>
                <a:cubicBezTo>
                  <a:pt x="480082" y="376552"/>
                  <a:pt x="488949" y="385955"/>
                  <a:pt x="490172" y="364628"/>
                </a:cubicBezTo>
                <a:cubicBezTo>
                  <a:pt x="491319" y="343224"/>
                  <a:pt x="422216" y="314940"/>
                  <a:pt x="405934" y="304926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pen Sans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697" name="Google Shape;697;p74"/>
          <p:cNvSpPr/>
          <p:nvPr/>
        </p:nvSpPr>
        <p:spPr>
          <a:xfrm>
            <a:off x="6254715" y="3271625"/>
            <a:ext cx="71128" cy="88911"/>
          </a:xfrm>
          <a:custGeom>
            <a:rect b="b" l="l" r="r" t="t"/>
            <a:pathLst>
              <a:path extrusionOk="0" h="76441" w="61153">
                <a:moveTo>
                  <a:pt x="23773" y="5733"/>
                </a:moveTo>
                <a:cubicBezTo>
                  <a:pt x="15059" y="17505"/>
                  <a:pt x="6574" y="32411"/>
                  <a:pt x="7491" y="37227"/>
                </a:cubicBezTo>
                <a:cubicBezTo>
                  <a:pt x="7950" y="39367"/>
                  <a:pt x="7186" y="44183"/>
                  <a:pt x="5733" y="50375"/>
                </a:cubicBezTo>
                <a:cubicBezTo>
                  <a:pt x="16893" y="59395"/>
                  <a:pt x="27748" y="68492"/>
                  <a:pt x="35775" y="72620"/>
                </a:cubicBezTo>
                <a:cubicBezTo>
                  <a:pt x="36615" y="73078"/>
                  <a:pt x="37227" y="73384"/>
                  <a:pt x="37991" y="73843"/>
                </a:cubicBezTo>
                <a:cubicBezTo>
                  <a:pt x="40514" y="59854"/>
                  <a:pt x="50069" y="45483"/>
                  <a:pt x="57102" y="43801"/>
                </a:cubicBezTo>
                <a:cubicBezTo>
                  <a:pt x="47394" y="31876"/>
                  <a:pt x="33023" y="14983"/>
                  <a:pt x="23773" y="5733"/>
                </a:cubicBezTo>
                <a:close/>
              </a:path>
            </a:pathLst>
          </a:custGeom>
          <a:solidFill>
            <a:srgbClr val="FFFFFF"/>
          </a:solidFill>
          <a:ln cap="flat" cmpd="sng" w="12700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pen Sans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698" name="Google Shape;698;p74"/>
          <p:cNvSpPr/>
          <p:nvPr/>
        </p:nvSpPr>
        <p:spPr>
          <a:xfrm>
            <a:off x="6269474" y="3095314"/>
            <a:ext cx="204496" cy="257842"/>
          </a:xfrm>
          <a:custGeom>
            <a:rect b="b" l="l" r="r" t="t"/>
            <a:pathLst>
              <a:path extrusionOk="0" h="221681" w="175815">
                <a:moveTo>
                  <a:pt x="159992" y="147074"/>
                </a:moveTo>
                <a:cubicBezTo>
                  <a:pt x="150590" y="138589"/>
                  <a:pt x="151507" y="123530"/>
                  <a:pt x="159992" y="117873"/>
                </a:cubicBezTo>
                <a:cubicBezTo>
                  <a:pt x="168478" y="112217"/>
                  <a:pt x="160910" y="104725"/>
                  <a:pt x="160910" y="95323"/>
                </a:cubicBezTo>
                <a:cubicBezTo>
                  <a:pt x="160910" y="85921"/>
                  <a:pt x="120472" y="83092"/>
                  <a:pt x="113822" y="81181"/>
                </a:cubicBezTo>
                <a:cubicBezTo>
                  <a:pt x="107248" y="79270"/>
                  <a:pt x="118561" y="54809"/>
                  <a:pt x="108165" y="54809"/>
                </a:cubicBezTo>
                <a:cubicBezTo>
                  <a:pt x="97769" y="54809"/>
                  <a:pt x="94023" y="47317"/>
                  <a:pt x="94023" y="39750"/>
                </a:cubicBezTo>
                <a:cubicBezTo>
                  <a:pt x="94023" y="32258"/>
                  <a:pt x="78047" y="19951"/>
                  <a:pt x="78964" y="15212"/>
                </a:cubicBezTo>
                <a:cubicBezTo>
                  <a:pt x="79117" y="14524"/>
                  <a:pt x="79576" y="13912"/>
                  <a:pt x="80111" y="13301"/>
                </a:cubicBezTo>
                <a:cubicBezTo>
                  <a:pt x="74302" y="12384"/>
                  <a:pt x="69791" y="11696"/>
                  <a:pt x="68186" y="11313"/>
                </a:cubicBezTo>
                <a:cubicBezTo>
                  <a:pt x="61230" y="9938"/>
                  <a:pt x="49993" y="5733"/>
                  <a:pt x="49993" y="5733"/>
                </a:cubicBezTo>
                <a:cubicBezTo>
                  <a:pt x="49993" y="5733"/>
                  <a:pt x="23850" y="14142"/>
                  <a:pt x="5733" y="19722"/>
                </a:cubicBezTo>
                <a:cubicBezTo>
                  <a:pt x="6956" y="30806"/>
                  <a:pt x="9861" y="42807"/>
                  <a:pt x="16817" y="45406"/>
                </a:cubicBezTo>
                <a:cubicBezTo>
                  <a:pt x="30271" y="50452"/>
                  <a:pt x="25302" y="63905"/>
                  <a:pt x="30271" y="75754"/>
                </a:cubicBezTo>
                <a:cubicBezTo>
                  <a:pt x="35316" y="87602"/>
                  <a:pt x="33635" y="141570"/>
                  <a:pt x="26908" y="141570"/>
                </a:cubicBezTo>
                <a:cubicBezTo>
                  <a:pt x="24079" y="141570"/>
                  <a:pt x="17505" y="148603"/>
                  <a:pt x="11084" y="157317"/>
                </a:cubicBezTo>
                <a:cubicBezTo>
                  <a:pt x="20334" y="166567"/>
                  <a:pt x="34628" y="183460"/>
                  <a:pt x="44413" y="195462"/>
                </a:cubicBezTo>
                <a:cubicBezTo>
                  <a:pt x="44871" y="195309"/>
                  <a:pt x="45330" y="195080"/>
                  <a:pt x="45712" y="195080"/>
                </a:cubicBezTo>
                <a:cubicBezTo>
                  <a:pt x="54121" y="195080"/>
                  <a:pt x="85003" y="217554"/>
                  <a:pt x="85003" y="217554"/>
                </a:cubicBezTo>
                <a:cubicBezTo>
                  <a:pt x="85003" y="217554"/>
                  <a:pt x="128651" y="208457"/>
                  <a:pt x="158158" y="204176"/>
                </a:cubicBezTo>
                <a:cubicBezTo>
                  <a:pt x="158616" y="199666"/>
                  <a:pt x="159534" y="194468"/>
                  <a:pt x="158999" y="191334"/>
                </a:cubicBezTo>
                <a:cubicBezTo>
                  <a:pt x="158081" y="185677"/>
                  <a:pt x="164656" y="174440"/>
                  <a:pt x="173141" y="174440"/>
                </a:cubicBezTo>
                <a:cubicBezTo>
                  <a:pt x="181625" y="174364"/>
                  <a:pt x="169395" y="155559"/>
                  <a:pt x="159992" y="147074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pen Sans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699" name="Google Shape;699;p74"/>
          <p:cNvSpPr/>
          <p:nvPr/>
        </p:nvSpPr>
        <p:spPr>
          <a:xfrm>
            <a:off x="5516042" y="2626664"/>
            <a:ext cx="213387" cy="186714"/>
          </a:xfrm>
          <a:custGeom>
            <a:rect b="b" l="l" r="r" t="t"/>
            <a:pathLst>
              <a:path extrusionOk="0" h="160527" w="183459">
                <a:moveTo>
                  <a:pt x="61153" y="122078"/>
                </a:moveTo>
                <a:cubicBezTo>
                  <a:pt x="68797" y="114433"/>
                  <a:pt x="82251" y="118255"/>
                  <a:pt x="89895" y="125900"/>
                </a:cubicBezTo>
                <a:cubicBezTo>
                  <a:pt x="97616" y="133544"/>
                  <a:pt x="109082" y="135455"/>
                  <a:pt x="120625" y="146998"/>
                </a:cubicBezTo>
                <a:cubicBezTo>
                  <a:pt x="123529" y="149979"/>
                  <a:pt x="126740" y="152654"/>
                  <a:pt x="129874" y="155024"/>
                </a:cubicBezTo>
                <a:cubicBezTo>
                  <a:pt x="130945" y="146921"/>
                  <a:pt x="131174" y="130792"/>
                  <a:pt x="134767" y="122460"/>
                </a:cubicBezTo>
                <a:cubicBezTo>
                  <a:pt x="138512" y="113669"/>
                  <a:pt x="131021" y="102356"/>
                  <a:pt x="137289" y="102356"/>
                </a:cubicBezTo>
                <a:cubicBezTo>
                  <a:pt x="143558" y="102356"/>
                  <a:pt x="161139" y="102356"/>
                  <a:pt x="161139" y="91042"/>
                </a:cubicBezTo>
                <a:cubicBezTo>
                  <a:pt x="161139" y="79729"/>
                  <a:pt x="166184" y="83475"/>
                  <a:pt x="169930" y="77206"/>
                </a:cubicBezTo>
                <a:cubicBezTo>
                  <a:pt x="173676" y="70938"/>
                  <a:pt x="158616" y="58402"/>
                  <a:pt x="156094" y="54580"/>
                </a:cubicBezTo>
                <a:cubicBezTo>
                  <a:pt x="153571" y="50834"/>
                  <a:pt x="167407" y="49534"/>
                  <a:pt x="177421" y="34552"/>
                </a:cubicBezTo>
                <a:cubicBezTo>
                  <a:pt x="181014" y="29048"/>
                  <a:pt x="179561" y="17887"/>
                  <a:pt x="176198" y="5733"/>
                </a:cubicBezTo>
                <a:cubicBezTo>
                  <a:pt x="174516" y="10243"/>
                  <a:pt x="171153" y="13454"/>
                  <a:pt x="165496" y="10014"/>
                </a:cubicBezTo>
                <a:cubicBezTo>
                  <a:pt x="156094" y="4357"/>
                  <a:pt x="141647" y="7491"/>
                  <a:pt x="122842" y="11237"/>
                </a:cubicBezTo>
                <a:cubicBezTo>
                  <a:pt x="104037" y="14983"/>
                  <a:pt x="98380" y="33176"/>
                  <a:pt x="105260" y="40744"/>
                </a:cubicBezTo>
                <a:cubicBezTo>
                  <a:pt x="112216" y="48311"/>
                  <a:pt x="87067" y="52057"/>
                  <a:pt x="85233" y="42043"/>
                </a:cubicBezTo>
                <a:cubicBezTo>
                  <a:pt x="83322" y="31953"/>
                  <a:pt x="64517" y="38909"/>
                  <a:pt x="65740" y="52057"/>
                </a:cubicBezTo>
                <a:cubicBezTo>
                  <a:pt x="67039" y="65205"/>
                  <a:pt x="45024" y="70250"/>
                  <a:pt x="46324" y="86532"/>
                </a:cubicBezTo>
                <a:cubicBezTo>
                  <a:pt x="47547" y="102891"/>
                  <a:pt x="26219" y="117950"/>
                  <a:pt x="12384" y="126129"/>
                </a:cubicBezTo>
                <a:cubicBezTo>
                  <a:pt x="10243" y="127429"/>
                  <a:pt x="8026" y="128728"/>
                  <a:pt x="5733" y="130028"/>
                </a:cubicBezTo>
                <a:cubicBezTo>
                  <a:pt x="12689" y="133238"/>
                  <a:pt x="18270" y="135378"/>
                  <a:pt x="20868" y="135378"/>
                </a:cubicBezTo>
                <a:cubicBezTo>
                  <a:pt x="32411" y="135455"/>
                  <a:pt x="53509" y="129722"/>
                  <a:pt x="61153" y="122078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pen Sans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700" name="Google Shape;700;p74"/>
          <p:cNvSpPr/>
          <p:nvPr/>
        </p:nvSpPr>
        <p:spPr>
          <a:xfrm>
            <a:off x="6354607" y="2958569"/>
            <a:ext cx="453446" cy="302298"/>
          </a:xfrm>
          <a:custGeom>
            <a:rect b="b" l="l" r="r" t="t"/>
            <a:pathLst>
              <a:path extrusionOk="0" h="259902" w="389852">
                <a:moveTo>
                  <a:pt x="349223" y="172376"/>
                </a:moveTo>
                <a:cubicBezTo>
                  <a:pt x="340432" y="171153"/>
                  <a:pt x="329119" y="167408"/>
                  <a:pt x="332865" y="162362"/>
                </a:cubicBezTo>
                <a:cubicBezTo>
                  <a:pt x="333094" y="162056"/>
                  <a:pt x="333629" y="161445"/>
                  <a:pt x="334012" y="160910"/>
                </a:cubicBezTo>
                <a:cubicBezTo>
                  <a:pt x="322240" y="151431"/>
                  <a:pt x="319182" y="120625"/>
                  <a:pt x="326673" y="113057"/>
                </a:cubicBezTo>
                <a:cubicBezTo>
                  <a:pt x="336228" y="103502"/>
                  <a:pt x="311308" y="67039"/>
                  <a:pt x="299766" y="53586"/>
                </a:cubicBezTo>
                <a:cubicBezTo>
                  <a:pt x="294415" y="47241"/>
                  <a:pt x="282719" y="26296"/>
                  <a:pt x="271788" y="5733"/>
                </a:cubicBezTo>
                <a:cubicBezTo>
                  <a:pt x="261851" y="8944"/>
                  <a:pt x="252983" y="12613"/>
                  <a:pt x="251302" y="15441"/>
                </a:cubicBezTo>
                <a:cubicBezTo>
                  <a:pt x="247556" y="21709"/>
                  <a:pt x="234943" y="27978"/>
                  <a:pt x="227452" y="27978"/>
                </a:cubicBezTo>
                <a:cubicBezTo>
                  <a:pt x="219961" y="27978"/>
                  <a:pt x="212393" y="24232"/>
                  <a:pt x="206125" y="30500"/>
                </a:cubicBezTo>
                <a:cubicBezTo>
                  <a:pt x="199857" y="36768"/>
                  <a:pt x="191066" y="39291"/>
                  <a:pt x="187244" y="35545"/>
                </a:cubicBezTo>
                <a:cubicBezTo>
                  <a:pt x="183498" y="31800"/>
                  <a:pt x="170961" y="28054"/>
                  <a:pt x="162094" y="28054"/>
                </a:cubicBezTo>
                <a:cubicBezTo>
                  <a:pt x="153380" y="28054"/>
                  <a:pt x="125708" y="20486"/>
                  <a:pt x="119440" y="20486"/>
                </a:cubicBezTo>
                <a:cubicBezTo>
                  <a:pt x="115694" y="20486"/>
                  <a:pt x="109655" y="21021"/>
                  <a:pt x="103081" y="21862"/>
                </a:cubicBezTo>
                <a:cubicBezTo>
                  <a:pt x="104534" y="24614"/>
                  <a:pt x="103387" y="27825"/>
                  <a:pt x="99030" y="31112"/>
                </a:cubicBezTo>
                <a:cubicBezTo>
                  <a:pt x="91538" y="36768"/>
                  <a:pt x="76403" y="45253"/>
                  <a:pt x="70747" y="48999"/>
                </a:cubicBezTo>
                <a:cubicBezTo>
                  <a:pt x="65090" y="52745"/>
                  <a:pt x="45291" y="99833"/>
                  <a:pt x="32144" y="113057"/>
                </a:cubicBezTo>
                <a:cubicBezTo>
                  <a:pt x="18995" y="126205"/>
                  <a:pt x="6688" y="128116"/>
                  <a:pt x="5771" y="132779"/>
                </a:cubicBezTo>
                <a:cubicBezTo>
                  <a:pt x="4854" y="137519"/>
                  <a:pt x="20830" y="149749"/>
                  <a:pt x="20830" y="157317"/>
                </a:cubicBezTo>
                <a:cubicBezTo>
                  <a:pt x="20830" y="164885"/>
                  <a:pt x="24576" y="172376"/>
                  <a:pt x="34972" y="172376"/>
                </a:cubicBezTo>
                <a:cubicBezTo>
                  <a:pt x="45291" y="172376"/>
                  <a:pt x="34055" y="196914"/>
                  <a:pt x="40629" y="198749"/>
                </a:cubicBezTo>
                <a:cubicBezTo>
                  <a:pt x="47279" y="200660"/>
                  <a:pt x="87716" y="203488"/>
                  <a:pt x="87716" y="212890"/>
                </a:cubicBezTo>
                <a:cubicBezTo>
                  <a:pt x="87716" y="220229"/>
                  <a:pt x="92227" y="226344"/>
                  <a:pt x="90239" y="231466"/>
                </a:cubicBezTo>
                <a:cubicBezTo>
                  <a:pt x="101629" y="233377"/>
                  <a:pt x="109961" y="248818"/>
                  <a:pt x="114395" y="247748"/>
                </a:cubicBezTo>
                <a:cubicBezTo>
                  <a:pt x="119440" y="246525"/>
                  <a:pt x="153303" y="254016"/>
                  <a:pt x="159572" y="252793"/>
                </a:cubicBezTo>
                <a:cubicBezTo>
                  <a:pt x="165840" y="251570"/>
                  <a:pt x="194735" y="252793"/>
                  <a:pt x="204749" y="254016"/>
                </a:cubicBezTo>
                <a:cubicBezTo>
                  <a:pt x="214762" y="255239"/>
                  <a:pt x="226076" y="250270"/>
                  <a:pt x="234867" y="241480"/>
                </a:cubicBezTo>
                <a:cubicBezTo>
                  <a:pt x="243658" y="232689"/>
                  <a:pt x="275075" y="231466"/>
                  <a:pt x="285165" y="232689"/>
                </a:cubicBezTo>
                <a:cubicBezTo>
                  <a:pt x="295179" y="233988"/>
                  <a:pt x="315283" y="236511"/>
                  <a:pt x="319029" y="242779"/>
                </a:cubicBezTo>
                <a:cubicBezTo>
                  <a:pt x="321016" y="246066"/>
                  <a:pt x="332788" y="250958"/>
                  <a:pt x="344790" y="255010"/>
                </a:cubicBezTo>
                <a:cubicBezTo>
                  <a:pt x="346242" y="248741"/>
                  <a:pt x="344408" y="240639"/>
                  <a:pt x="344713" y="232689"/>
                </a:cubicBezTo>
                <a:cubicBezTo>
                  <a:pt x="345325" y="219541"/>
                  <a:pt x="352892" y="199437"/>
                  <a:pt x="366041" y="198137"/>
                </a:cubicBezTo>
                <a:cubicBezTo>
                  <a:pt x="379188" y="196914"/>
                  <a:pt x="389890" y="196914"/>
                  <a:pt x="388056" y="174899"/>
                </a:cubicBezTo>
                <a:cubicBezTo>
                  <a:pt x="387979" y="174134"/>
                  <a:pt x="387979" y="173599"/>
                  <a:pt x="387979" y="172911"/>
                </a:cubicBezTo>
                <a:cubicBezTo>
                  <a:pt x="381329" y="167178"/>
                  <a:pt x="375061" y="162362"/>
                  <a:pt x="372997" y="162362"/>
                </a:cubicBezTo>
                <a:cubicBezTo>
                  <a:pt x="368028" y="162286"/>
                  <a:pt x="352892" y="172911"/>
                  <a:pt x="349223" y="172376"/>
                </a:cubicBezTo>
                <a:close/>
              </a:path>
            </a:pathLst>
          </a:custGeom>
          <a:solidFill>
            <a:srgbClr val="BFBFBF"/>
          </a:solidFill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pen Sans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701" name="Google Shape;701;p74"/>
          <p:cNvSpPr/>
          <p:nvPr/>
        </p:nvSpPr>
        <p:spPr>
          <a:xfrm>
            <a:off x="7088257" y="3633673"/>
            <a:ext cx="346753" cy="275625"/>
          </a:xfrm>
          <a:custGeom>
            <a:rect b="b" l="l" r="r" t="t"/>
            <a:pathLst>
              <a:path extrusionOk="0" h="236969" w="298122">
                <a:moveTo>
                  <a:pt x="38221" y="158005"/>
                </a:moveTo>
                <a:cubicBezTo>
                  <a:pt x="31876" y="163585"/>
                  <a:pt x="16129" y="184148"/>
                  <a:pt x="5733" y="202647"/>
                </a:cubicBezTo>
                <a:lnTo>
                  <a:pt x="7950" y="203565"/>
                </a:lnTo>
                <a:lnTo>
                  <a:pt x="11313" y="218624"/>
                </a:lnTo>
                <a:lnTo>
                  <a:pt x="49840" y="238728"/>
                </a:lnTo>
                <a:cubicBezTo>
                  <a:pt x="49840" y="238728"/>
                  <a:pt x="78353" y="218624"/>
                  <a:pt x="90125" y="216942"/>
                </a:cubicBezTo>
                <a:cubicBezTo>
                  <a:pt x="101820" y="215260"/>
                  <a:pt x="235975" y="143176"/>
                  <a:pt x="235975" y="143176"/>
                </a:cubicBezTo>
                <a:cubicBezTo>
                  <a:pt x="235975" y="143176"/>
                  <a:pt x="247747" y="124753"/>
                  <a:pt x="246066" y="118026"/>
                </a:cubicBezTo>
                <a:cubicBezTo>
                  <a:pt x="244384" y="111299"/>
                  <a:pt x="242702" y="92877"/>
                  <a:pt x="249429" y="84545"/>
                </a:cubicBezTo>
                <a:cubicBezTo>
                  <a:pt x="256156" y="76136"/>
                  <a:pt x="241020" y="62759"/>
                  <a:pt x="246066" y="49305"/>
                </a:cubicBezTo>
                <a:cubicBezTo>
                  <a:pt x="251111" y="35851"/>
                  <a:pt x="272897" y="29201"/>
                  <a:pt x="272897" y="29201"/>
                </a:cubicBezTo>
                <a:lnTo>
                  <a:pt x="298046" y="10778"/>
                </a:lnTo>
                <a:lnTo>
                  <a:pt x="281305" y="5733"/>
                </a:lnTo>
                <a:cubicBezTo>
                  <a:pt x="281305" y="5733"/>
                  <a:pt x="259519" y="14142"/>
                  <a:pt x="234370" y="12460"/>
                </a:cubicBezTo>
                <a:cubicBezTo>
                  <a:pt x="209221" y="10778"/>
                  <a:pt x="204175" y="29201"/>
                  <a:pt x="177345" y="29201"/>
                </a:cubicBezTo>
                <a:cubicBezTo>
                  <a:pt x="150514" y="29201"/>
                  <a:pt x="135454" y="35851"/>
                  <a:pt x="128727" y="27519"/>
                </a:cubicBezTo>
                <a:cubicBezTo>
                  <a:pt x="122001" y="19110"/>
                  <a:pt x="120319" y="24156"/>
                  <a:pt x="101896" y="32564"/>
                </a:cubicBezTo>
                <a:cubicBezTo>
                  <a:pt x="83474" y="40973"/>
                  <a:pt x="71702" y="39291"/>
                  <a:pt x="63370" y="32564"/>
                </a:cubicBezTo>
                <a:cubicBezTo>
                  <a:pt x="54962" y="25914"/>
                  <a:pt x="48311" y="34246"/>
                  <a:pt x="46629" y="42654"/>
                </a:cubicBezTo>
                <a:cubicBezTo>
                  <a:pt x="45024" y="50528"/>
                  <a:pt x="47546" y="68568"/>
                  <a:pt x="21480" y="72161"/>
                </a:cubicBezTo>
                <a:cubicBezTo>
                  <a:pt x="19722" y="79882"/>
                  <a:pt x="16664" y="87908"/>
                  <a:pt x="21098" y="93565"/>
                </a:cubicBezTo>
                <a:cubicBezTo>
                  <a:pt x="27748" y="101821"/>
                  <a:pt x="19722" y="111605"/>
                  <a:pt x="17811" y="124982"/>
                </a:cubicBezTo>
                <a:cubicBezTo>
                  <a:pt x="50986" y="123453"/>
                  <a:pt x="46247" y="150973"/>
                  <a:pt x="38221" y="158005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pen Sans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702" name="Google Shape;702;p74"/>
          <p:cNvSpPr/>
          <p:nvPr/>
        </p:nvSpPr>
        <p:spPr>
          <a:xfrm>
            <a:off x="7056605" y="3849638"/>
            <a:ext cx="213387" cy="240061"/>
          </a:xfrm>
          <a:custGeom>
            <a:rect b="b" l="l" r="r" t="t"/>
            <a:pathLst>
              <a:path extrusionOk="0" h="206392" w="183459">
                <a:moveTo>
                  <a:pt x="171612" y="5733"/>
                </a:moveTo>
                <a:cubicBezTo>
                  <a:pt x="145010" y="19340"/>
                  <a:pt x="121848" y="30730"/>
                  <a:pt x="117261" y="31417"/>
                </a:cubicBezTo>
                <a:cubicBezTo>
                  <a:pt x="105489" y="33099"/>
                  <a:pt x="76977" y="53203"/>
                  <a:pt x="76977" y="53203"/>
                </a:cubicBezTo>
                <a:lnTo>
                  <a:pt x="38450" y="33099"/>
                </a:lnTo>
                <a:lnTo>
                  <a:pt x="35086" y="18040"/>
                </a:lnTo>
                <a:lnTo>
                  <a:pt x="34322" y="17734"/>
                </a:lnTo>
                <a:cubicBezTo>
                  <a:pt x="32717" y="32182"/>
                  <a:pt x="30653" y="48923"/>
                  <a:pt x="29353" y="54197"/>
                </a:cubicBezTo>
                <a:cubicBezTo>
                  <a:pt x="26831" y="64287"/>
                  <a:pt x="26831" y="114510"/>
                  <a:pt x="19339" y="124524"/>
                </a:cubicBezTo>
                <a:cubicBezTo>
                  <a:pt x="14753" y="130563"/>
                  <a:pt x="9326" y="160604"/>
                  <a:pt x="5733" y="186059"/>
                </a:cubicBezTo>
                <a:cubicBezTo>
                  <a:pt x="19646" y="193550"/>
                  <a:pt x="35775" y="201577"/>
                  <a:pt x="43572" y="202418"/>
                </a:cubicBezTo>
                <a:cubicBezTo>
                  <a:pt x="58707" y="204099"/>
                  <a:pt x="77053" y="187359"/>
                  <a:pt x="77053" y="177269"/>
                </a:cubicBezTo>
                <a:cubicBezTo>
                  <a:pt x="77053" y="167178"/>
                  <a:pt x="90507" y="165496"/>
                  <a:pt x="103884" y="165496"/>
                </a:cubicBezTo>
                <a:cubicBezTo>
                  <a:pt x="117338" y="165496"/>
                  <a:pt x="118943" y="150437"/>
                  <a:pt x="129034" y="145392"/>
                </a:cubicBezTo>
                <a:cubicBezTo>
                  <a:pt x="139124" y="140347"/>
                  <a:pt x="107247" y="111911"/>
                  <a:pt x="97157" y="108547"/>
                </a:cubicBezTo>
                <a:cubicBezTo>
                  <a:pt x="87067" y="105184"/>
                  <a:pt x="105566" y="83398"/>
                  <a:pt x="139047" y="81716"/>
                </a:cubicBezTo>
                <a:cubicBezTo>
                  <a:pt x="172605" y="80035"/>
                  <a:pt x="164197" y="68339"/>
                  <a:pt x="182619" y="68339"/>
                </a:cubicBezTo>
                <a:cubicBezTo>
                  <a:pt x="183460" y="68339"/>
                  <a:pt x="184148" y="68339"/>
                  <a:pt x="184912" y="68339"/>
                </a:cubicBezTo>
                <a:cubicBezTo>
                  <a:pt x="181701" y="53662"/>
                  <a:pt x="177574" y="35928"/>
                  <a:pt x="174975" y="26602"/>
                </a:cubicBezTo>
                <a:cubicBezTo>
                  <a:pt x="173446" y="20945"/>
                  <a:pt x="172376" y="13454"/>
                  <a:pt x="171612" y="5733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pen Sans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703" name="Google Shape;703;p74"/>
          <p:cNvSpPr/>
          <p:nvPr/>
        </p:nvSpPr>
        <p:spPr>
          <a:xfrm>
            <a:off x="6624585" y="3350133"/>
            <a:ext cx="933566" cy="373428"/>
          </a:xfrm>
          <a:custGeom>
            <a:rect b="b" l="l" r="r" t="t"/>
            <a:pathLst>
              <a:path extrusionOk="0" h="321055" w="802637">
                <a:moveTo>
                  <a:pt x="777106" y="220993"/>
                </a:moveTo>
                <a:cubicBezTo>
                  <a:pt x="770379" y="219312"/>
                  <a:pt x="780469" y="182467"/>
                  <a:pt x="777106" y="175740"/>
                </a:cubicBezTo>
                <a:cubicBezTo>
                  <a:pt x="773742" y="169013"/>
                  <a:pt x="765334" y="140577"/>
                  <a:pt x="775425" y="140577"/>
                </a:cubicBezTo>
                <a:cubicBezTo>
                  <a:pt x="784597" y="140577"/>
                  <a:pt x="774507" y="119937"/>
                  <a:pt x="786508" y="118714"/>
                </a:cubicBezTo>
                <a:cubicBezTo>
                  <a:pt x="783986" y="111529"/>
                  <a:pt x="781158" y="105031"/>
                  <a:pt x="778711" y="103120"/>
                </a:cubicBezTo>
                <a:cubicBezTo>
                  <a:pt x="772443" y="98151"/>
                  <a:pt x="753561" y="108165"/>
                  <a:pt x="746070" y="89360"/>
                </a:cubicBezTo>
                <a:cubicBezTo>
                  <a:pt x="738503" y="70556"/>
                  <a:pt x="746070" y="68033"/>
                  <a:pt x="734757" y="52898"/>
                </a:cubicBezTo>
                <a:cubicBezTo>
                  <a:pt x="723444" y="37839"/>
                  <a:pt x="718475" y="22780"/>
                  <a:pt x="704639" y="29048"/>
                </a:cubicBezTo>
                <a:cubicBezTo>
                  <a:pt x="698218" y="31953"/>
                  <a:pt x="679872" y="31876"/>
                  <a:pt x="660303" y="30424"/>
                </a:cubicBezTo>
                <a:cubicBezTo>
                  <a:pt x="639893" y="48999"/>
                  <a:pt x="595251" y="61765"/>
                  <a:pt x="581568" y="56720"/>
                </a:cubicBezTo>
                <a:cubicBezTo>
                  <a:pt x="564598" y="50452"/>
                  <a:pt x="531958" y="58631"/>
                  <a:pt x="507496" y="58631"/>
                </a:cubicBezTo>
                <a:cubicBezTo>
                  <a:pt x="482958" y="58631"/>
                  <a:pt x="476079" y="41049"/>
                  <a:pt x="457274" y="42272"/>
                </a:cubicBezTo>
                <a:cubicBezTo>
                  <a:pt x="438469" y="43495"/>
                  <a:pt x="438469" y="25302"/>
                  <a:pt x="419588" y="25302"/>
                </a:cubicBezTo>
                <a:cubicBezTo>
                  <a:pt x="400783" y="25302"/>
                  <a:pt x="415231" y="15900"/>
                  <a:pt x="356218" y="8332"/>
                </a:cubicBezTo>
                <a:cubicBezTo>
                  <a:pt x="297205" y="841"/>
                  <a:pt x="246371" y="31571"/>
                  <a:pt x="227490" y="47853"/>
                </a:cubicBezTo>
                <a:cubicBezTo>
                  <a:pt x="208686" y="64211"/>
                  <a:pt x="140882" y="48464"/>
                  <a:pt x="134614" y="52898"/>
                </a:cubicBezTo>
                <a:cubicBezTo>
                  <a:pt x="128346" y="57255"/>
                  <a:pt x="135837" y="76748"/>
                  <a:pt x="113210" y="85538"/>
                </a:cubicBezTo>
                <a:cubicBezTo>
                  <a:pt x="90584" y="94329"/>
                  <a:pt x="41049" y="85538"/>
                  <a:pt x="24079" y="93106"/>
                </a:cubicBezTo>
                <a:cubicBezTo>
                  <a:pt x="7109" y="100597"/>
                  <a:pt x="841" y="125747"/>
                  <a:pt x="15288" y="124524"/>
                </a:cubicBezTo>
                <a:cubicBezTo>
                  <a:pt x="29736" y="123224"/>
                  <a:pt x="37227" y="130180"/>
                  <a:pt x="32870" y="136449"/>
                </a:cubicBezTo>
                <a:cubicBezTo>
                  <a:pt x="28513" y="142717"/>
                  <a:pt x="44795" y="160298"/>
                  <a:pt x="36616" y="167866"/>
                </a:cubicBezTo>
                <a:cubicBezTo>
                  <a:pt x="28437" y="175358"/>
                  <a:pt x="27825" y="189805"/>
                  <a:pt x="37915" y="197373"/>
                </a:cubicBezTo>
                <a:cubicBezTo>
                  <a:pt x="47929" y="204940"/>
                  <a:pt x="49840" y="218777"/>
                  <a:pt x="37915" y="220611"/>
                </a:cubicBezTo>
                <a:cubicBezTo>
                  <a:pt x="25990" y="222522"/>
                  <a:pt x="58631" y="236282"/>
                  <a:pt x="59242" y="242550"/>
                </a:cubicBezTo>
                <a:cubicBezTo>
                  <a:pt x="59854" y="248818"/>
                  <a:pt x="86914" y="251952"/>
                  <a:pt x="86914" y="259520"/>
                </a:cubicBezTo>
                <a:cubicBezTo>
                  <a:pt x="86914" y="267011"/>
                  <a:pt x="95093" y="269610"/>
                  <a:pt x="108242" y="265865"/>
                </a:cubicBezTo>
                <a:cubicBezTo>
                  <a:pt x="121389" y="262119"/>
                  <a:pt x="126435" y="280312"/>
                  <a:pt x="134614" y="292849"/>
                </a:cubicBezTo>
                <a:cubicBezTo>
                  <a:pt x="142793" y="305385"/>
                  <a:pt x="189193" y="296594"/>
                  <a:pt x="189193" y="282835"/>
                </a:cubicBezTo>
                <a:cubicBezTo>
                  <a:pt x="189193" y="269075"/>
                  <a:pt x="203029" y="265253"/>
                  <a:pt x="223745" y="267088"/>
                </a:cubicBezTo>
                <a:cubicBezTo>
                  <a:pt x="244460" y="268999"/>
                  <a:pt x="271521" y="297206"/>
                  <a:pt x="281535" y="301028"/>
                </a:cubicBezTo>
                <a:cubicBezTo>
                  <a:pt x="291549" y="304774"/>
                  <a:pt x="312264" y="293537"/>
                  <a:pt x="325489" y="293537"/>
                </a:cubicBezTo>
                <a:cubicBezTo>
                  <a:pt x="338636" y="293537"/>
                  <a:pt x="357518" y="272821"/>
                  <a:pt x="365085" y="268387"/>
                </a:cubicBezTo>
                <a:cubicBezTo>
                  <a:pt x="372577" y="264030"/>
                  <a:pt x="385801" y="282835"/>
                  <a:pt x="397726" y="276567"/>
                </a:cubicBezTo>
                <a:cubicBezTo>
                  <a:pt x="409651" y="270298"/>
                  <a:pt x="422799" y="263419"/>
                  <a:pt x="430366" y="267776"/>
                </a:cubicBezTo>
                <a:cubicBezTo>
                  <a:pt x="437858" y="272133"/>
                  <a:pt x="412097" y="291626"/>
                  <a:pt x="419053" y="301716"/>
                </a:cubicBezTo>
                <a:cubicBezTo>
                  <a:pt x="421805" y="305767"/>
                  <a:pt x="421194" y="310889"/>
                  <a:pt x="420047" y="316087"/>
                </a:cubicBezTo>
                <a:cubicBezTo>
                  <a:pt x="446037" y="312494"/>
                  <a:pt x="443591" y="294454"/>
                  <a:pt x="445196" y="286580"/>
                </a:cubicBezTo>
                <a:cubicBezTo>
                  <a:pt x="446878" y="278172"/>
                  <a:pt x="453605" y="269840"/>
                  <a:pt x="461937" y="276490"/>
                </a:cubicBezTo>
                <a:cubicBezTo>
                  <a:pt x="470346" y="283217"/>
                  <a:pt x="482041" y="284899"/>
                  <a:pt x="500464" y="276490"/>
                </a:cubicBezTo>
                <a:cubicBezTo>
                  <a:pt x="518886" y="268081"/>
                  <a:pt x="520568" y="263113"/>
                  <a:pt x="527294" y="271445"/>
                </a:cubicBezTo>
                <a:cubicBezTo>
                  <a:pt x="534021" y="279777"/>
                  <a:pt x="549080" y="273127"/>
                  <a:pt x="575912" y="273127"/>
                </a:cubicBezTo>
                <a:cubicBezTo>
                  <a:pt x="602743" y="273127"/>
                  <a:pt x="607788" y="254704"/>
                  <a:pt x="632937" y="256386"/>
                </a:cubicBezTo>
                <a:cubicBezTo>
                  <a:pt x="658086" y="258068"/>
                  <a:pt x="679872" y="249659"/>
                  <a:pt x="679872" y="249659"/>
                </a:cubicBezTo>
                <a:lnTo>
                  <a:pt x="695849" y="254475"/>
                </a:lnTo>
                <a:cubicBezTo>
                  <a:pt x="702346" y="248512"/>
                  <a:pt x="701887" y="241709"/>
                  <a:pt x="714729" y="240104"/>
                </a:cubicBezTo>
                <a:cubicBezTo>
                  <a:pt x="734834" y="237658"/>
                  <a:pt x="742401" y="252717"/>
                  <a:pt x="752416" y="247672"/>
                </a:cubicBezTo>
                <a:cubicBezTo>
                  <a:pt x="762429" y="242626"/>
                  <a:pt x="794382" y="276872"/>
                  <a:pt x="797287" y="254781"/>
                </a:cubicBezTo>
                <a:cubicBezTo>
                  <a:pt x="798815" y="249583"/>
                  <a:pt x="783756" y="222675"/>
                  <a:pt x="777106" y="220993"/>
                </a:cubicBezTo>
                <a:close/>
                <a:moveTo>
                  <a:pt x="69944" y="59166"/>
                </a:moveTo>
                <a:cubicBezTo>
                  <a:pt x="85003" y="53509"/>
                  <a:pt x="118867" y="61077"/>
                  <a:pt x="127122" y="53509"/>
                </a:cubicBezTo>
                <a:cubicBezTo>
                  <a:pt x="135302" y="46018"/>
                  <a:pt x="105719" y="36539"/>
                  <a:pt x="95093" y="27748"/>
                </a:cubicBezTo>
                <a:cubicBezTo>
                  <a:pt x="88902" y="22627"/>
                  <a:pt x="86685" y="13072"/>
                  <a:pt x="84621" y="5733"/>
                </a:cubicBezTo>
                <a:cubicBezTo>
                  <a:pt x="79652" y="9097"/>
                  <a:pt x="73231" y="11849"/>
                  <a:pt x="67498" y="8944"/>
                </a:cubicBezTo>
                <a:cubicBezTo>
                  <a:pt x="56185" y="3287"/>
                  <a:pt x="28895" y="7033"/>
                  <a:pt x="24156" y="8944"/>
                </a:cubicBezTo>
                <a:cubicBezTo>
                  <a:pt x="19416" y="10855"/>
                  <a:pt x="27901" y="26831"/>
                  <a:pt x="27901" y="37227"/>
                </a:cubicBezTo>
                <a:cubicBezTo>
                  <a:pt x="27901" y="47547"/>
                  <a:pt x="15670" y="50375"/>
                  <a:pt x="15670" y="57026"/>
                </a:cubicBezTo>
                <a:cubicBezTo>
                  <a:pt x="15670" y="62147"/>
                  <a:pt x="11161" y="65587"/>
                  <a:pt x="5733" y="71550"/>
                </a:cubicBezTo>
                <a:cubicBezTo>
                  <a:pt x="13989" y="77741"/>
                  <a:pt x="22015" y="83704"/>
                  <a:pt x="30424" y="83704"/>
                </a:cubicBezTo>
                <a:cubicBezTo>
                  <a:pt x="48006" y="83704"/>
                  <a:pt x="54885" y="64823"/>
                  <a:pt x="69944" y="59166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pen Sans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704" name="Google Shape;704;p74"/>
          <p:cNvSpPr/>
          <p:nvPr/>
        </p:nvSpPr>
        <p:spPr>
          <a:xfrm>
            <a:off x="4883340" y="3346256"/>
            <a:ext cx="177822" cy="311189"/>
          </a:xfrm>
          <a:custGeom>
            <a:rect b="b" l="l" r="r" t="t"/>
            <a:pathLst>
              <a:path extrusionOk="0" h="267546" w="152883">
                <a:moveTo>
                  <a:pt x="111843" y="218212"/>
                </a:moveTo>
                <a:cubicBezTo>
                  <a:pt x="128660" y="215155"/>
                  <a:pt x="107257" y="201395"/>
                  <a:pt x="102670" y="196809"/>
                </a:cubicBezTo>
                <a:cubicBezTo>
                  <a:pt x="98083" y="192222"/>
                  <a:pt x="104199" y="173876"/>
                  <a:pt x="113372" y="173876"/>
                </a:cubicBezTo>
                <a:cubicBezTo>
                  <a:pt x="122545" y="173876"/>
                  <a:pt x="113372" y="163174"/>
                  <a:pt x="101141" y="150944"/>
                </a:cubicBezTo>
                <a:cubicBezTo>
                  <a:pt x="88911" y="138713"/>
                  <a:pt x="101141" y="134126"/>
                  <a:pt x="111843" y="134126"/>
                </a:cubicBezTo>
                <a:cubicBezTo>
                  <a:pt x="122545" y="134126"/>
                  <a:pt x="108785" y="115780"/>
                  <a:pt x="119487" y="105078"/>
                </a:cubicBezTo>
                <a:cubicBezTo>
                  <a:pt x="130189" y="94377"/>
                  <a:pt x="116430" y="74502"/>
                  <a:pt x="116430" y="65329"/>
                </a:cubicBezTo>
                <a:cubicBezTo>
                  <a:pt x="116430" y="56156"/>
                  <a:pt x="131718" y="53098"/>
                  <a:pt x="143948" y="40944"/>
                </a:cubicBezTo>
                <a:cubicBezTo>
                  <a:pt x="156179" y="28713"/>
                  <a:pt x="133247" y="33300"/>
                  <a:pt x="133247" y="24127"/>
                </a:cubicBezTo>
                <a:cubicBezTo>
                  <a:pt x="133247" y="14954"/>
                  <a:pt x="117959" y="11896"/>
                  <a:pt x="107257" y="19540"/>
                </a:cubicBezTo>
                <a:cubicBezTo>
                  <a:pt x="96555" y="27184"/>
                  <a:pt x="99612" y="19540"/>
                  <a:pt x="90439" y="19540"/>
                </a:cubicBezTo>
                <a:cubicBezTo>
                  <a:pt x="81267" y="19540"/>
                  <a:pt x="64449" y="22598"/>
                  <a:pt x="64449" y="13425"/>
                </a:cubicBezTo>
                <a:cubicBezTo>
                  <a:pt x="64449" y="4252"/>
                  <a:pt x="56805" y="2723"/>
                  <a:pt x="49161" y="11896"/>
                </a:cubicBezTo>
                <a:cubicBezTo>
                  <a:pt x="46944" y="14648"/>
                  <a:pt x="43046" y="16024"/>
                  <a:pt x="37847" y="16712"/>
                </a:cubicBezTo>
                <a:cubicBezTo>
                  <a:pt x="36701" y="28713"/>
                  <a:pt x="35478" y="39874"/>
                  <a:pt x="38994" y="45530"/>
                </a:cubicBezTo>
                <a:cubicBezTo>
                  <a:pt x="47173" y="58678"/>
                  <a:pt x="28980" y="128393"/>
                  <a:pt x="12622" y="147198"/>
                </a:cubicBezTo>
                <a:cubicBezTo>
                  <a:pt x="-3737" y="166003"/>
                  <a:pt x="12010" y="171048"/>
                  <a:pt x="28980" y="184272"/>
                </a:cubicBezTo>
                <a:cubicBezTo>
                  <a:pt x="45950" y="197420"/>
                  <a:pt x="34637" y="245120"/>
                  <a:pt x="34637" y="256433"/>
                </a:cubicBezTo>
                <a:cubicBezTo>
                  <a:pt x="34637" y="267747"/>
                  <a:pt x="49696" y="264613"/>
                  <a:pt x="67278" y="264613"/>
                </a:cubicBezTo>
                <a:cubicBezTo>
                  <a:pt x="77750" y="264613"/>
                  <a:pt x="89599" y="259950"/>
                  <a:pt x="101218" y="257962"/>
                </a:cubicBezTo>
                <a:cubicBezTo>
                  <a:pt x="97778" y="252688"/>
                  <a:pt x="95026" y="247566"/>
                  <a:pt x="95026" y="244126"/>
                </a:cubicBezTo>
                <a:cubicBezTo>
                  <a:pt x="95026" y="235030"/>
                  <a:pt x="95026" y="221270"/>
                  <a:pt x="111843" y="218212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pen Sans"/>
              <a:buNone/>
            </a:pPr>
            <a:r>
              <a:t/>
            </a:r>
            <a:endParaRPr b="0" i="0" sz="900" u="none" cap="none" strike="noStrike">
              <a:solidFill>
                <a:srgbClr val="F7CD42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705" name="Google Shape;705;p74"/>
          <p:cNvSpPr/>
          <p:nvPr/>
        </p:nvSpPr>
        <p:spPr>
          <a:xfrm>
            <a:off x="6380346" y="1337332"/>
            <a:ext cx="524576" cy="826875"/>
          </a:xfrm>
          <a:custGeom>
            <a:rect b="b" l="l" r="r" t="t"/>
            <a:pathLst>
              <a:path extrusionOk="0" h="710908" w="451005">
                <a:moveTo>
                  <a:pt x="384807" y="596959"/>
                </a:moveTo>
                <a:cubicBezTo>
                  <a:pt x="394897" y="574409"/>
                  <a:pt x="439998" y="556904"/>
                  <a:pt x="447642" y="536723"/>
                </a:cubicBezTo>
                <a:cubicBezTo>
                  <a:pt x="451388" y="526633"/>
                  <a:pt x="452687" y="521664"/>
                  <a:pt x="436329" y="502783"/>
                </a:cubicBezTo>
                <a:cubicBezTo>
                  <a:pt x="419970" y="483978"/>
                  <a:pt x="383584" y="471365"/>
                  <a:pt x="382361" y="461352"/>
                </a:cubicBezTo>
                <a:cubicBezTo>
                  <a:pt x="381061" y="451261"/>
                  <a:pt x="410033" y="450038"/>
                  <a:pt x="408733" y="437502"/>
                </a:cubicBezTo>
                <a:cubicBezTo>
                  <a:pt x="407510" y="424965"/>
                  <a:pt x="392451" y="424965"/>
                  <a:pt x="386107" y="414951"/>
                </a:cubicBezTo>
                <a:cubicBezTo>
                  <a:pt x="379839" y="404937"/>
                  <a:pt x="393674" y="398593"/>
                  <a:pt x="392375" y="393624"/>
                </a:cubicBezTo>
                <a:cubicBezTo>
                  <a:pt x="391152" y="388579"/>
                  <a:pt x="372270" y="386133"/>
                  <a:pt x="371048" y="379788"/>
                </a:cubicBezTo>
                <a:cubicBezTo>
                  <a:pt x="369825" y="373520"/>
                  <a:pt x="383661" y="374819"/>
                  <a:pt x="381061" y="367252"/>
                </a:cubicBezTo>
                <a:cubicBezTo>
                  <a:pt x="378539" y="359760"/>
                  <a:pt x="366003" y="345848"/>
                  <a:pt x="374793" y="334611"/>
                </a:cubicBezTo>
                <a:cubicBezTo>
                  <a:pt x="383584" y="323298"/>
                  <a:pt x="402465" y="334611"/>
                  <a:pt x="388629" y="309538"/>
                </a:cubicBezTo>
                <a:cubicBezTo>
                  <a:pt x="374793" y="284465"/>
                  <a:pt x="353466" y="253048"/>
                  <a:pt x="348421" y="245480"/>
                </a:cubicBezTo>
                <a:cubicBezTo>
                  <a:pt x="343376" y="237989"/>
                  <a:pt x="353466" y="225376"/>
                  <a:pt x="361034" y="220407"/>
                </a:cubicBezTo>
                <a:cubicBezTo>
                  <a:pt x="368525" y="215362"/>
                  <a:pt x="387406" y="196557"/>
                  <a:pt x="387406" y="188989"/>
                </a:cubicBezTo>
                <a:cubicBezTo>
                  <a:pt x="387406" y="181498"/>
                  <a:pt x="363556" y="161317"/>
                  <a:pt x="357288" y="157572"/>
                </a:cubicBezTo>
                <a:cubicBezTo>
                  <a:pt x="351020" y="153826"/>
                  <a:pt x="337184" y="155049"/>
                  <a:pt x="330916" y="142513"/>
                </a:cubicBezTo>
                <a:cubicBezTo>
                  <a:pt x="324571" y="129976"/>
                  <a:pt x="318379" y="126231"/>
                  <a:pt x="324571" y="118663"/>
                </a:cubicBezTo>
                <a:cubicBezTo>
                  <a:pt x="330916" y="111172"/>
                  <a:pt x="330916" y="103604"/>
                  <a:pt x="330916" y="96036"/>
                </a:cubicBezTo>
                <a:cubicBezTo>
                  <a:pt x="330916" y="88545"/>
                  <a:pt x="344675" y="94813"/>
                  <a:pt x="347198" y="83500"/>
                </a:cubicBezTo>
                <a:cubicBezTo>
                  <a:pt x="348345" y="78378"/>
                  <a:pt x="351937" y="72721"/>
                  <a:pt x="356600" y="68058"/>
                </a:cubicBezTo>
                <a:cubicBezTo>
                  <a:pt x="356677" y="59497"/>
                  <a:pt x="357594" y="50248"/>
                  <a:pt x="356600" y="44438"/>
                </a:cubicBezTo>
                <a:cubicBezTo>
                  <a:pt x="354536" y="32284"/>
                  <a:pt x="320290" y="28309"/>
                  <a:pt x="312264" y="14167"/>
                </a:cubicBezTo>
                <a:cubicBezTo>
                  <a:pt x="304161" y="102"/>
                  <a:pt x="283980" y="6141"/>
                  <a:pt x="277942" y="14167"/>
                </a:cubicBezTo>
                <a:cubicBezTo>
                  <a:pt x="271903" y="22270"/>
                  <a:pt x="235593" y="12179"/>
                  <a:pt x="235593" y="24257"/>
                </a:cubicBezTo>
                <a:cubicBezTo>
                  <a:pt x="235593" y="36335"/>
                  <a:pt x="209373" y="38399"/>
                  <a:pt x="209373" y="52464"/>
                </a:cubicBezTo>
                <a:cubicBezTo>
                  <a:pt x="209373" y="66606"/>
                  <a:pt x="221451" y="90762"/>
                  <a:pt x="201271" y="88774"/>
                </a:cubicBezTo>
                <a:cubicBezTo>
                  <a:pt x="181090" y="86787"/>
                  <a:pt x="195232" y="96801"/>
                  <a:pt x="183154" y="112930"/>
                </a:cubicBezTo>
                <a:cubicBezTo>
                  <a:pt x="171000" y="129059"/>
                  <a:pt x="171000" y="102839"/>
                  <a:pt x="158922" y="106891"/>
                </a:cubicBezTo>
                <a:cubicBezTo>
                  <a:pt x="146844" y="110942"/>
                  <a:pt x="132703" y="94813"/>
                  <a:pt x="126664" y="104903"/>
                </a:cubicBezTo>
                <a:cubicBezTo>
                  <a:pt x="120625" y="114994"/>
                  <a:pt x="100444" y="106891"/>
                  <a:pt x="80264" y="102916"/>
                </a:cubicBezTo>
                <a:cubicBezTo>
                  <a:pt x="60083" y="98865"/>
                  <a:pt x="49993" y="70657"/>
                  <a:pt x="33864" y="68670"/>
                </a:cubicBezTo>
                <a:cubicBezTo>
                  <a:pt x="23162" y="67370"/>
                  <a:pt x="11695" y="75855"/>
                  <a:pt x="5733" y="89386"/>
                </a:cubicBezTo>
                <a:cubicBezTo>
                  <a:pt x="21404" y="99476"/>
                  <a:pt x="31646" y="113847"/>
                  <a:pt x="52057" y="123173"/>
                </a:cubicBezTo>
                <a:cubicBezTo>
                  <a:pt x="74225" y="133263"/>
                  <a:pt x="114586" y="145341"/>
                  <a:pt x="112598" y="159483"/>
                </a:cubicBezTo>
                <a:cubicBezTo>
                  <a:pt x="110534" y="173548"/>
                  <a:pt x="104496" y="193729"/>
                  <a:pt x="114586" y="199844"/>
                </a:cubicBezTo>
                <a:cubicBezTo>
                  <a:pt x="124676" y="205883"/>
                  <a:pt x="112598" y="232103"/>
                  <a:pt x="124676" y="238141"/>
                </a:cubicBezTo>
                <a:cubicBezTo>
                  <a:pt x="136754" y="244180"/>
                  <a:pt x="132703" y="274451"/>
                  <a:pt x="122612" y="274451"/>
                </a:cubicBezTo>
                <a:cubicBezTo>
                  <a:pt x="112598" y="274451"/>
                  <a:pt x="124676" y="290580"/>
                  <a:pt x="130715" y="296619"/>
                </a:cubicBezTo>
                <a:cubicBezTo>
                  <a:pt x="133467" y="299371"/>
                  <a:pt x="135684" y="307627"/>
                  <a:pt x="136678" y="317564"/>
                </a:cubicBezTo>
                <a:cubicBezTo>
                  <a:pt x="149061" y="320546"/>
                  <a:pt x="160069" y="326814"/>
                  <a:pt x="170847" y="331630"/>
                </a:cubicBezTo>
                <a:cubicBezTo>
                  <a:pt x="187817" y="339121"/>
                  <a:pt x="185294" y="351046"/>
                  <a:pt x="185906" y="364270"/>
                </a:cubicBezTo>
                <a:cubicBezTo>
                  <a:pt x="186517" y="377418"/>
                  <a:pt x="187129" y="384986"/>
                  <a:pt x="178415" y="379329"/>
                </a:cubicBezTo>
                <a:cubicBezTo>
                  <a:pt x="169624" y="373673"/>
                  <a:pt x="160221" y="379329"/>
                  <a:pt x="155176" y="398211"/>
                </a:cubicBezTo>
                <a:cubicBezTo>
                  <a:pt x="150131" y="417015"/>
                  <a:pt x="126281" y="439642"/>
                  <a:pt x="111834" y="440865"/>
                </a:cubicBezTo>
                <a:cubicBezTo>
                  <a:pt x="97387" y="442088"/>
                  <a:pt x="98686" y="457147"/>
                  <a:pt x="86685" y="460281"/>
                </a:cubicBezTo>
                <a:cubicBezTo>
                  <a:pt x="74760" y="463415"/>
                  <a:pt x="63446" y="470295"/>
                  <a:pt x="64134" y="483520"/>
                </a:cubicBezTo>
                <a:cubicBezTo>
                  <a:pt x="64746" y="496668"/>
                  <a:pt x="46553" y="497967"/>
                  <a:pt x="34628" y="497967"/>
                </a:cubicBezTo>
                <a:cubicBezTo>
                  <a:pt x="22703" y="497967"/>
                  <a:pt x="25226" y="519294"/>
                  <a:pt x="15823" y="524951"/>
                </a:cubicBezTo>
                <a:cubicBezTo>
                  <a:pt x="6421" y="530608"/>
                  <a:pt x="8255" y="538099"/>
                  <a:pt x="17046" y="549489"/>
                </a:cubicBezTo>
                <a:cubicBezTo>
                  <a:pt x="25837" y="560802"/>
                  <a:pt x="18269" y="570816"/>
                  <a:pt x="21404" y="578995"/>
                </a:cubicBezTo>
                <a:cubicBezTo>
                  <a:pt x="24614" y="587175"/>
                  <a:pt x="38373" y="605979"/>
                  <a:pt x="28971" y="626695"/>
                </a:cubicBezTo>
                <a:cubicBezTo>
                  <a:pt x="19569" y="647411"/>
                  <a:pt x="9555" y="673172"/>
                  <a:pt x="17658" y="670649"/>
                </a:cubicBezTo>
                <a:cubicBezTo>
                  <a:pt x="25837" y="668127"/>
                  <a:pt x="44642" y="687619"/>
                  <a:pt x="57178" y="686320"/>
                </a:cubicBezTo>
                <a:cubicBezTo>
                  <a:pt x="69715" y="685020"/>
                  <a:pt x="71014" y="703901"/>
                  <a:pt x="82939" y="700079"/>
                </a:cubicBezTo>
                <a:cubicBezTo>
                  <a:pt x="94864" y="696334"/>
                  <a:pt x="94864" y="711393"/>
                  <a:pt x="129416" y="710170"/>
                </a:cubicBezTo>
                <a:cubicBezTo>
                  <a:pt x="163967" y="708947"/>
                  <a:pt x="233606" y="680052"/>
                  <a:pt x="261277" y="680052"/>
                </a:cubicBezTo>
                <a:cubicBezTo>
                  <a:pt x="276948" y="680052"/>
                  <a:pt x="289484" y="678141"/>
                  <a:pt x="299345" y="675694"/>
                </a:cubicBezTo>
                <a:cubicBezTo>
                  <a:pt x="305308" y="666751"/>
                  <a:pt x="312493" y="657119"/>
                  <a:pt x="319679" y="649857"/>
                </a:cubicBezTo>
                <a:cubicBezTo>
                  <a:pt x="337107" y="632123"/>
                  <a:pt x="374793" y="619586"/>
                  <a:pt x="384807" y="596959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pen Sans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706" name="Google Shape;706;p74"/>
          <p:cNvSpPr/>
          <p:nvPr/>
        </p:nvSpPr>
        <p:spPr>
          <a:xfrm>
            <a:off x="5120129" y="2785548"/>
            <a:ext cx="720179" cy="613487"/>
          </a:xfrm>
          <a:custGeom>
            <a:rect b="b" l="l" r="r" t="t"/>
            <a:pathLst>
              <a:path extrusionOk="0" h="527448" w="619177">
                <a:moveTo>
                  <a:pt x="545482" y="123377"/>
                </a:moveTo>
                <a:cubicBezTo>
                  <a:pt x="539825" y="124371"/>
                  <a:pt x="535086" y="115886"/>
                  <a:pt x="522855" y="115886"/>
                </a:cubicBezTo>
                <a:cubicBezTo>
                  <a:pt x="510624" y="115886"/>
                  <a:pt x="501222" y="110229"/>
                  <a:pt x="495565" y="102738"/>
                </a:cubicBezTo>
                <a:cubicBezTo>
                  <a:pt x="489908" y="95170"/>
                  <a:pt x="460708" y="93336"/>
                  <a:pt x="451305" y="95170"/>
                </a:cubicBezTo>
                <a:cubicBezTo>
                  <a:pt x="441903" y="97081"/>
                  <a:pt x="439074" y="79194"/>
                  <a:pt x="429672" y="81028"/>
                </a:cubicBezTo>
                <a:cubicBezTo>
                  <a:pt x="420270" y="82939"/>
                  <a:pt x="417442" y="68798"/>
                  <a:pt x="417442" y="61230"/>
                </a:cubicBezTo>
                <a:cubicBezTo>
                  <a:pt x="417442" y="53739"/>
                  <a:pt x="407122" y="66887"/>
                  <a:pt x="398637" y="70632"/>
                </a:cubicBezTo>
                <a:cubicBezTo>
                  <a:pt x="390152" y="74378"/>
                  <a:pt x="387324" y="62147"/>
                  <a:pt x="386407" y="56491"/>
                </a:cubicBezTo>
                <a:cubicBezTo>
                  <a:pt x="385489" y="50834"/>
                  <a:pt x="368519" y="45177"/>
                  <a:pt x="360034" y="40514"/>
                </a:cubicBezTo>
                <a:cubicBezTo>
                  <a:pt x="351549" y="35775"/>
                  <a:pt x="342147" y="20716"/>
                  <a:pt x="338401" y="27366"/>
                </a:cubicBezTo>
                <a:cubicBezTo>
                  <a:pt x="334655" y="33940"/>
                  <a:pt x="324259" y="17964"/>
                  <a:pt x="323342" y="11313"/>
                </a:cubicBezTo>
                <a:cubicBezTo>
                  <a:pt x="322731" y="6956"/>
                  <a:pt x="319749" y="8332"/>
                  <a:pt x="317838" y="5733"/>
                </a:cubicBezTo>
                <a:cubicBezTo>
                  <a:pt x="314628" y="6421"/>
                  <a:pt x="311417" y="6803"/>
                  <a:pt x="308206" y="6651"/>
                </a:cubicBezTo>
                <a:cubicBezTo>
                  <a:pt x="293148" y="6039"/>
                  <a:pt x="279923" y="17964"/>
                  <a:pt x="282522" y="43113"/>
                </a:cubicBezTo>
                <a:cubicBezTo>
                  <a:pt x="285045" y="68186"/>
                  <a:pt x="264329" y="70709"/>
                  <a:pt x="238568" y="72620"/>
                </a:cubicBezTo>
                <a:cubicBezTo>
                  <a:pt x="212807" y="74531"/>
                  <a:pt x="221598" y="94635"/>
                  <a:pt x="210973" y="102738"/>
                </a:cubicBezTo>
                <a:cubicBezTo>
                  <a:pt x="200271" y="110917"/>
                  <a:pt x="162662" y="98381"/>
                  <a:pt x="157617" y="84545"/>
                </a:cubicBezTo>
                <a:cubicBezTo>
                  <a:pt x="152571" y="70709"/>
                  <a:pt x="118708" y="84545"/>
                  <a:pt x="133155" y="100827"/>
                </a:cubicBezTo>
                <a:cubicBezTo>
                  <a:pt x="147603" y="117185"/>
                  <a:pt x="146915" y="139736"/>
                  <a:pt x="138812" y="146004"/>
                </a:cubicBezTo>
                <a:cubicBezTo>
                  <a:pt x="130633" y="152272"/>
                  <a:pt x="113051" y="135990"/>
                  <a:pt x="101738" y="144093"/>
                </a:cubicBezTo>
                <a:cubicBezTo>
                  <a:pt x="90424" y="152272"/>
                  <a:pt x="89813" y="136602"/>
                  <a:pt x="76053" y="131557"/>
                </a:cubicBezTo>
                <a:cubicBezTo>
                  <a:pt x="62294" y="126511"/>
                  <a:pt x="56561" y="137825"/>
                  <a:pt x="34622" y="135914"/>
                </a:cubicBezTo>
                <a:cubicBezTo>
                  <a:pt x="12607" y="134002"/>
                  <a:pt x="70" y="146539"/>
                  <a:pt x="8249" y="156018"/>
                </a:cubicBezTo>
                <a:cubicBezTo>
                  <a:pt x="16352" y="165420"/>
                  <a:pt x="6950" y="174211"/>
                  <a:pt x="13218" y="182390"/>
                </a:cubicBezTo>
                <a:cubicBezTo>
                  <a:pt x="19487" y="190570"/>
                  <a:pt x="48381" y="189270"/>
                  <a:pt x="69709" y="200583"/>
                </a:cubicBezTo>
                <a:cubicBezTo>
                  <a:pt x="91036" y="211897"/>
                  <a:pt x="96081" y="202418"/>
                  <a:pt x="106783" y="210674"/>
                </a:cubicBezTo>
                <a:cubicBezTo>
                  <a:pt x="117485" y="218853"/>
                  <a:pt x="119931" y="213808"/>
                  <a:pt x="120542" y="229478"/>
                </a:cubicBezTo>
                <a:cubicBezTo>
                  <a:pt x="121154" y="245149"/>
                  <a:pt x="133079" y="260208"/>
                  <a:pt x="153795" y="265865"/>
                </a:cubicBezTo>
                <a:cubicBezTo>
                  <a:pt x="174510" y="271521"/>
                  <a:pt x="158840" y="285281"/>
                  <a:pt x="165108" y="299117"/>
                </a:cubicBezTo>
                <a:cubicBezTo>
                  <a:pt x="171376" y="312953"/>
                  <a:pt x="155706" y="332980"/>
                  <a:pt x="158840" y="349951"/>
                </a:cubicBezTo>
                <a:cubicBezTo>
                  <a:pt x="161974" y="366921"/>
                  <a:pt x="148749" y="421500"/>
                  <a:pt x="138735" y="426545"/>
                </a:cubicBezTo>
                <a:cubicBezTo>
                  <a:pt x="138124" y="426851"/>
                  <a:pt x="137054" y="426851"/>
                  <a:pt x="136213" y="427004"/>
                </a:cubicBezTo>
                <a:cubicBezTo>
                  <a:pt x="145615" y="431667"/>
                  <a:pt x="155553" y="435795"/>
                  <a:pt x="160369" y="439005"/>
                </a:cubicBezTo>
                <a:cubicBezTo>
                  <a:pt x="169542" y="445121"/>
                  <a:pt x="189416" y="451236"/>
                  <a:pt x="201647" y="458880"/>
                </a:cubicBezTo>
                <a:cubicBezTo>
                  <a:pt x="213878" y="466524"/>
                  <a:pt x="235281" y="464996"/>
                  <a:pt x="235281" y="455823"/>
                </a:cubicBezTo>
                <a:cubicBezTo>
                  <a:pt x="235281" y="446650"/>
                  <a:pt x="247512" y="452841"/>
                  <a:pt x="255156" y="460409"/>
                </a:cubicBezTo>
                <a:cubicBezTo>
                  <a:pt x="262800" y="468053"/>
                  <a:pt x="291848" y="469582"/>
                  <a:pt x="305531" y="472640"/>
                </a:cubicBezTo>
                <a:cubicBezTo>
                  <a:pt x="317150" y="475239"/>
                  <a:pt x="334044" y="473557"/>
                  <a:pt x="349179" y="473939"/>
                </a:cubicBezTo>
                <a:cubicBezTo>
                  <a:pt x="348568" y="470499"/>
                  <a:pt x="347804" y="466907"/>
                  <a:pt x="346657" y="463008"/>
                </a:cubicBezTo>
                <a:cubicBezTo>
                  <a:pt x="339089" y="438470"/>
                  <a:pt x="361104" y="424099"/>
                  <a:pt x="381820" y="420889"/>
                </a:cubicBezTo>
                <a:cubicBezTo>
                  <a:pt x="402536" y="417755"/>
                  <a:pt x="447712" y="430291"/>
                  <a:pt x="459714" y="437859"/>
                </a:cubicBezTo>
                <a:cubicBezTo>
                  <a:pt x="471639" y="445350"/>
                  <a:pt x="487997" y="443516"/>
                  <a:pt x="508713" y="421577"/>
                </a:cubicBezTo>
                <a:cubicBezTo>
                  <a:pt x="519186" y="410493"/>
                  <a:pt x="527747" y="406441"/>
                  <a:pt x="535315" y="404224"/>
                </a:cubicBezTo>
                <a:cubicBezTo>
                  <a:pt x="535850" y="399332"/>
                  <a:pt x="538449" y="394287"/>
                  <a:pt x="540054" y="389853"/>
                </a:cubicBezTo>
                <a:cubicBezTo>
                  <a:pt x="542882" y="382286"/>
                  <a:pt x="529658" y="384197"/>
                  <a:pt x="520256" y="383279"/>
                </a:cubicBezTo>
                <a:cubicBezTo>
                  <a:pt x="510853" y="382362"/>
                  <a:pt x="504203" y="372883"/>
                  <a:pt x="510853" y="362564"/>
                </a:cubicBezTo>
                <a:cubicBezTo>
                  <a:pt x="517427" y="352244"/>
                  <a:pt x="505197" y="351250"/>
                  <a:pt x="498623" y="340931"/>
                </a:cubicBezTo>
                <a:cubicBezTo>
                  <a:pt x="492049" y="330611"/>
                  <a:pt x="501451" y="333439"/>
                  <a:pt x="507108" y="330611"/>
                </a:cubicBezTo>
                <a:cubicBezTo>
                  <a:pt x="512764" y="327783"/>
                  <a:pt x="520332" y="316469"/>
                  <a:pt x="515593" y="313641"/>
                </a:cubicBezTo>
                <a:cubicBezTo>
                  <a:pt x="510853" y="310812"/>
                  <a:pt x="507108" y="304239"/>
                  <a:pt x="510853" y="292925"/>
                </a:cubicBezTo>
                <a:cubicBezTo>
                  <a:pt x="514599" y="281612"/>
                  <a:pt x="503362" y="280694"/>
                  <a:pt x="503362" y="272209"/>
                </a:cubicBezTo>
                <a:cubicBezTo>
                  <a:pt x="503362" y="263724"/>
                  <a:pt x="492966" y="259979"/>
                  <a:pt x="484557" y="270298"/>
                </a:cubicBezTo>
                <a:cubicBezTo>
                  <a:pt x="476072" y="280618"/>
                  <a:pt x="473244" y="273127"/>
                  <a:pt x="478901" y="256157"/>
                </a:cubicBezTo>
                <a:cubicBezTo>
                  <a:pt x="484557" y="239186"/>
                  <a:pt x="504356" y="231695"/>
                  <a:pt x="506190" y="222293"/>
                </a:cubicBezTo>
                <a:cubicBezTo>
                  <a:pt x="508101" y="212890"/>
                  <a:pt x="519338" y="204406"/>
                  <a:pt x="527824" y="204406"/>
                </a:cubicBezTo>
                <a:cubicBezTo>
                  <a:pt x="536308" y="204406"/>
                  <a:pt x="534397" y="184607"/>
                  <a:pt x="537226" y="172376"/>
                </a:cubicBezTo>
                <a:cubicBezTo>
                  <a:pt x="540054" y="160146"/>
                  <a:pt x="541965" y="147915"/>
                  <a:pt x="554196" y="137519"/>
                </a:cubicBezTo>
                <a:cubicBezTo>
                  <a:pt x="566197" y="127123"/>
                  <a:pt x="551138" y="122383"/>
                  <a:pt x="545482" y="123377"/>
                </a:cubicBezTo>
                <a:close/>
                <a:moveTo>
                  <a:pt x="612674" y="442904"/>
                </a:moveTo>
                <a:cubicBezTo>
                  <a:pt x="605718" y="442292"/>
                  <a:pt x="603883" y="454829"/>
                  <a:pt x="586301" y="465531"/>
                </a:cubicBezTo>
                <a:cubicBezTo>
                  <a:pt x="568720" y="476233"/>
                  <a:pt x="586454" y="524391"/>
                  <a:pt x="603883" y="522021"/>
                </a:cubicBezTo>
                <a:cubicBezTo>
                  <a:pt x="622076" y="519499"/>
                  <a:pt x="619554" y="443516"/>
                  <a:pt x="612674" y="442904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pen Sans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707" name="Google Shape;707;p74"/>
          <p:cNvSpPr/>
          <p:nvPr/>
        </p:nvSpPr>
        <p:spPr>
          <a:xfrm>
            <a:off x="4897951" y="3249487"/>
            <a:ext cx="631269" cy="462338"/>
          </a:xfrm>
          <a:custGeom>
            <a:rect b="b" l="l" r="r" t="t"/>
            <a:pathLst>
              <a:path extrusionOk="0" h="397497" w="542735">
                <a:moveTo>
                  <a:pt x="540044" y="75066"/>
                </a:moveTo>
                <a:cubicBezTo>
                  <a:pt x="524909" y="74760"/>
                  <a:pt x="508015" y="76365"/>
                  <a:pt x="496396" y="73766"/>
                </a:cubicBezTo>
                <a:cubicBezTo>
                  <a:pt x="482636" y="70709"/>
                  <a:pt x="453589" y="69180"/>
                  <a:pt x="446021" y="61536"/>
                </a:cubicBezTo>
                <a:cubicBezTo>
                  <a:pt x="438377" y="53891"/>
                  <a:pt x="426146" y="47776"/>
                  <a:pt x="426146" y="56949"/>
                </a:cubicBezTo>
                <a:cubicBezTo>
                  <a:pt x="426146" y="66122"/>
                  <a:pt x="404742" y="67651"/>
                  <a:pt x="392512" y="60007"/>
                </a:cubicBezTo>
                <a:cubicBezTo>
                  <a:pt x="380281" y="52362"/>
                  <a:pt x="360406" y="46247"/>
                  <a:pt x="351233" y="40132"/>
                </a:cubicBezTo>
                <a:cubicBezTo>
                  <a:pt x="346417" y="36921"/>
                  <a:pt x="336480" y="32793"/>
                  <a:pt x="327078" y="28131"/>
                </a:cubicBezTo>
                <a:cubicBezTo>
                  <a:pt x="314312" y="30577"/>
                  <a:pt x="277773" y="17123"/>
                  <a:pt x="253617" y="20104"/>
                </a:cubicBezTo>
                <a:cubicBezTo>
                  <a:pt x="227856" y="23238"/>
                  <a:pt x="145605" y="16358"/>
                  <a:pt x="113576" y="18881"/>
                </a:cubicBezTo>
                <a:cubicBezTo>
                  <a:pt x="81547" y="21404"/>
                  <a:pt x="79636" y="5733"/>
                  <a:pt x="62131" y="5733"/>
                </a:cubicBezTo>
                <a:cubicBezTo>
                  <a:pt x="44549" y="5733"/>
                  <a:pt x="52117" y="27060"/>
                  <a:pt x="26968" y="27672"/>
                </a:cubicBezTo>
                <a:cubicBezTo>
                  <a:pt x="1895" y="28283"/>
                  <a:pt x="-628" y="44030"/>
                  <a:pt x="17566" y="58478"/>
                </a:cubicBezTo>
                <a:cubicBezTo>
                  <a:pt x="27962" y="66734"/>
                  <a:pt x="26662" y="84086"/>
                  <a:pt x="25210" y="99986"/>
                </a:cubicBezTo>
                <a:cubicBezTo>
                  <a:pt x="30408" y="99374"/>
                  <a:pt x="34306" y="97922"/>
                  <a:pt x="36523" y="95170"/>
                </a:cubicBezTo>
                <a:cubicBezTo>
                  <a:pt x="44167" y="85997"/>
                  <a:pt x="51811" y="87526"/>
                  <a:pt x="51811" y="96699"/>
                </a:cubicBezTo>
                <a:cubicBezTo>
                  <a:pt x="51811" y="105872"/>
                  <a:pt x="68629" y="102814"/>
                  <a:pt x="77801" y="102814"/>
                </a:cubicBezTo>
                <a:cubicBezTo>
                  <a:pt x="86974" y="102814"/>
                  <a:pt x="83917" y="110458"/>
                  <a:pt x="94618" y="102814"/>
                </a:cubicBezTo>
                <a:cubicBezTo>
                  <a:pt x="105320" y="95170"/>
                  <a:pt x="120609" y="98228"/>
                  <a:pt x="120609" y="107401"/>
                </a:cubicBezTo>
                <a:cubicBezTo>
                  <a:pt x="120609" y="116574"/>
                  <a:pt x="143541" y="111987"/>
                  <a:pt x="131310" y="124218"/>
                </a:cubicBezTo>
                <a:cubicBezTo>
                  <a:pt x="119080" y="136448"/>
                  <a:pt x="103792" y="139506"/>
                  <a:pt x="103792" y="148603"/>
                </a:cubicBezTo>
                <a:cubicBezTo>
                  <a:pt x="103792" y="157776"/>
                  <a:pt x="117551" y="177574"/>
                  <a:pt x="106849" y="188352"/>
                </a:cubicBezTo>
                <a:cubicBezTo>
                  <a:pt x="96147" y="199054"/>
                  <a:pt x="109907" y="217401"/>
                  <a:pt x="99205" y="217401"/>
                </a:cubicBezTo>
                <a:cubicBezTo>
                  <a:pt x="88503" y="217401"/>
                  <a:pt x="76273" y="221987"/>
                  <a:pt x="88503" y="234218"/>
                </a:cubicBezTo>
                <a:cubicBezTo>
                  <a:pt x="100734" y="246448"/>
                  <a:pt x="109907" y="257150"/>
                  <a:pt x="100734" y="257150"/>
                </a:cubicBezTo>
                <a:cubicBezTo>
                  <a:pt x="91561" y="257150"/>
                  <a:pt x="85445" y="275496"/>
                  <a:pt x="90032" y="280083"/>
                </a:cubicBezTo>
                <a:cubicBezTo>
                  <a:pt x="94618" y="284669"/>
                  <a:pt x="116022" y="298429"/>
                  <a:pt x="99205" y="301487"/>
                </a:cubicBezTo>
                <a:cubicBezTo>
                  <a:pt x="82388" y="304544"/>
                  <a:pt x="82388" y="318304"/>
                  <a:pt x="82388" y="327477"/>
                </a:cubicBezTo>
                <a:cubicBezTo>
                  <a:pt x="82388" y="330916"/>
                  <a:pt x="85063" y="336038"/>
                  <a:pt x="88580" y="341313"/>
                </a:cubicBezTo>
                <a:cubicBezTo>
                  <a:pt x="96377" y="339937"/>
                  <a:pt x="104097" y="339707"/>
                  <a:pt x="111207" y="342994"/>
                </a:cubicBezTo>
                <a:cubicBezTo>
                  <a:pt x="128788" y="351174"/>
                  <a:pt x="138954" y="394898"/>
                  <a:pt x="162652" y="391917"/>
                </a:cubicBezTo>
                <a:cubicBezTo>
                  <a:pt x="172742" y="390694"/>
                  <a:pt x="167697" y="383126"/>
                  <a:pt x="172742" y="378081"/>
                </a:cubicBezTo>
                <a:cubicBezTo>
                  <a:pt x="177787" y="373036"/>
                  <a:pt x="187190" y="376858"/>
                  <a:pt x="197203" y="376858"/>
                </a:cubicBezTo>
                <a:cubicBezTo>
                  <a:pt x="207217" y="376858"/>
                  <a:pt x="212262" y="362410"/>
                  <a:pt x="236112" y="361799"/>
                </a:cubicBezTo>
                <a:cubicBezTo>
                  <a:pt x="259962" y="361188"/>
                  <a:pt x="275021" y="359276"/>
                  <a:pt x="290080" y="359888"/>
                </a:cubicBezTo>
                <a:cubicBezTo>
                  <a:pt x="305139" y="360499"/>
                  <a:pt x="317064" y="355454"/>
                  <a:pt x="320809" y="344829"/>
                </a:cubicBezTo>
                <a:cubicBezTo>
                  <a:pt x="324555" y="334127"/>
                  <a:pt x="337168" y="324725"/>
                  <a:pt x="354061" y="322202"/>
                </a:cubicBezTo>
                <a:cubicBezTo>
                  <a:pt x="371032" y="319679"/>
                  <a:pt x="368509" y="302098"/>
                  <a:pt x="369732" y="292084"/>
                </a:cubicBezTo>
                <a:cubicBezTo>
                  <a:pt x="370955" y="282070"/>
                  <a:pt x="399239" y="266935"/>
                  <a:pt x="401150" y="259444"/>
                </a:cubicBezTo>
                <a:cubicBezTo>
                  <a:pt x="403061" y="251876"/>
                  <a:pt x="384791" y="223057"/>
                  <a:pt x="401761" y="197296"/>
                </a:cubicBezTo>
                <a:cubicBezTo>
                  <a:pt x="418731" y="171612"/>
                  <a:pt x="436924" y="170312"/>
                  <a:pt x="436924" y="155865"/>
                </a:cubicBezTo>
                <a:cubicBezTo>
                  <a:pt x="436924" y="142640"/>
                  <a:pt x="454506" y="137672"/>
                  <a:pt x="475833" y="135149"/>
                </a:cubicBezTo>
                <a:cubicBezTo>
                  <a:pt x="497160" y="132703"/>
                  <a:pt x="504116" y="118179"/>
                  <a:pt x="522310" y="110688"/>
                </a:cubicBezTo>
                <a:cubicBezTo>
                  <a:pt x="537674" y="104267"/>
                  <a:pt x="543178" y="92953"/>
                  <a:pt x="540044" y="75066"/>
                </a:cubicBezTo>
                <a:close/>
                <a:moveTo>
                  <a:pt x="543790" y="212279"/>
                </a:moveTo>
                <a:cubicBezTo>
                  <a:pt x="540656" y="190951"/>
                  <a:pt x="497466" y="218700"/>
                  <a:pt x="506716" y="224815"/>
                </a:cubicBezTo>
                <a:cubicBezTo>
                  <a:pt x="525596" y="237352"/>
                  <a:pt x="546924" y="233606"/>
                  <a:pt x="543790" y="212279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pen Sans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pic>
        <p:nvPicPr>
          <p:cNvPr id="708" name="Google Shape;708;p74"/>
          <p:cNvPicPr preferRelativeResize="0"/>
          <p:nvPr/>
        </p:nvPicPr>
        <p:blipFill rotWithShape="1">
          <a:blip r:embed="rId3">
            <a:alphaModFix/>
          </a:blip>
          <a:srcRect b="5730" l="0" r="56379" t="44908"/>
          <a:stretch/>
        </p:blipFill>
        <p:spPr>
          <a:xfrm>
            <a:off x="5459790" y="1726149"/>
            <a:ext cx="720179" cy="63371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09" name="Google Shape;709;p74"/>
          <p:cNvCxnSpPr/>
          <p:nvPr/>
        </p:nvCxnSpPr>
        <p:spPr>
          <a:xfrm>
            <a:off x="6874643" y="3077486"/>
            <a:ext cx="1004044" cy="289114"/>
          </a:xfrm>
          <a:prstGeom prst="straightConnector1">
            <a:avLst/>
          </a:prstGeom>
          <a:noFill/>
          <a:ln cap="rnd" cmpd="sng" w="9525">
            <a:solidFill>
              <a:srgbClr val="F2F2F2"/>
            </a:solidFill>
            <a:prstDash val="solid"/>
            <a:miter lim="800000"/>
            <a:headEnd len="sm" w="sm" type="oval"/>
            <a:tailEnd len="sm" w="sm" type="none"/>
          </a:ln>
        </p:spPr>
      </p:cxnSp>
      <p:sp>
        <p:nvSpPr>
          <p:cNvPr id="710" name="Google Shape;710;p74"/>
          <p:cNvSpPr/>
          <p:nvPr/>
        </p:nvSpPr>
        <p:spPr>
          <a:xfrm>
            <a:off x="7635592" y="4030232"/>
            <a:ext cx="106693" cy="97802"/>
          </a:xfrm>
          <a:custGeom>
            <a:rect b="b" l="l" r="r" t="t"/>
            <a:pathLst>
              <a:path extrusionOk="0" h="84085" w="91729">
                <a:moveTo>
                  <a:pt x="31953" y="62134"/>
                </a:moveTo>
                <a:lnTo>
                  <a:pt x="53739" y="80556"/>
                </a:lnTo>
                <a:lnTo>
                  <a:pt x="87526" y="82314"/>
                </a:lnTo>
                <a:cubicBezTo>
                  <a:pt x="79959" y="62516"/>
                  <a:pt x="67116" y="35609"/>
                  <a:pt x="67116" y="28805"/>
                </a:cubicBezTo>
                <a:cubicBezTo>
                  <a:pt x="67116" y="26359"/>
                  <a:pt x="68569" y="23989"/>
                  <a:pt x="70862" y="21696"/>
                </a:cubicBezTo>
                <a:cubicBezTo>
                  <a:pt x="59548" y="11147"/>
                  <a:pt x="53051" y="4420"/>
                  <a:pt x="42808" y="5949"/>
                </a:cubicBezTo>
                <a:cubicBezTo>
                  <a:pt x="29812" y="7860"/>
                  <a:pt x="28819" y="15810"/>
                  <a:pt x="23392" y="21543"/>
                </a:cubicBezTo>
                <a:cubicBezTo>
                  <a:pt x="20028" y="25136"/>
                  <a:pt x="11619" y="44629"/>
                  <a:pt x="5733" y="58923"/>
                </a:cubicBezTo>
                <a:cubicBezTo>
                  <a:pt x="20104" y="60682"/>
                  <a:pt x="31953" y="62134"/>
                  <a:pt x="31953" y="62134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pen Sans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711" name="Google Shape;711;p74"/>
          <p:cNvSpPr/>
          <p:nvPr/>
        </p:nvSpPr>
        <p:spPr>
          <a:xfrm>
            <a:off x="8341613" y="3573124"/>
            <a:ext cx="711288" cy="506794"/>
          </a:xfrm>
          <a:custGeom>
            <a:rect b="b" l="l" r="r" t="t"/>
            <a:pathLst>
              <a:path extrusionOk="0" h="435718" w="611533">
                <a:moveTo>
                  <a:pt x="588162" y="66198"/>
                </a:moveTo>
                <a:cubicBezTo>
                  <a:pt x="579371" y="67497"/>
                  <a:pt x="581282" y="59930"/>
                  <a:pt x="571880" y="54273"/>
                </a:cubicBezTo>
                <a:cubicBezTo>
                  <a:pt x="564464" y="49763"/>
                  <a:pt x="541991" y="70173"/>
                  <a:pt x="525479" y="84697"/>
                </a:cubicBezTo>
                <a:cubicBezTo>
                  <a:pt x="517758" y="87296"/>
                  <a:pt x="510114" y="90200"/>
                  <a:pt x="503387" y="92188"/>
                </a:cubicBezTo>
                <a:cubicBezTo>
                  <a:pt x="494138" y="94940"/>
                  <a:pt x="486647" y="95857"/>
                  <a:pt x="482748" y="91347"/>
                </a:cubicBezTo>
                <a:cubicBezTo>
                  <a:pt x="472657" y="79575"/>
                  <a:pt x="499489" y="49457"/>
                  <a:pt x="481067" y="41048"/>
                </a:cubicBezTo>
                <a:cubicBezTo>
                  <a:pt x="462644" y="32640"/>
                  <a:pt x="479384" y="7490"/>
                  <a:pt x="464249" y="5809"/>
                </a:cubicBezTo>
                <a:cubicBezTo>
                  <a:pt x="449190" y="4127"/>
                  <a:pt x="425723" y="30958"/>
                  <a:pt x="425723" y="42730"/>
                </a:cubicBezTo>
                <a:cubicBezTo>
                  <a:pt x="425723" y="54426"/>
                  <a:pt x="385438" y="51062"/>
                  <a:pt x="385438" y="62834"/>
                </a:cubicBezTo>
                <a:cubicBezTo>
                  <a:pt x="385438" y="74606"/>
                  <a:pt x="348593" y="61153"/>
                  <a:pt x="341866" y="74606"/>
                </a:cubicBezTo>
                <a:cubicBezTo>
                  <a:pt x="335216" y="87984"/>
                  <a:pt x="316717" y="64516"/>
                  <a:pt x="305021" y="64516"/>
                </a:cubicBezTo>
                <a:cubicBezTo>
                  <a:pt x="293249" y="64516"/>
                  <a:pt x="284841" y="47775"/>
                  <a:pt x="269782" y="52744"/>
                </a:cubicBezTo>
                <a:cubicBezTo>
                  <a:pt x="254723" y="57789"/>
                  <a:pt x="246314" y="47775"/>
                  <a:pt x="234543" y="46094"/>
                </a:cubicBezTo>
                <a:cubicBezTo>
                  <a:pt x="222770" y="44412"/>
                  <a:pt x="214438" y="71243"/>
                  <a:pt x="201061" y="66198"/>
                </a:cubicBezTo>
                <a:cubicBezTo>
                  <a:pt x="187607" y="61153"/>
                  <a:pt x="180880" y="91347"/>
                  <a:pt x="175911" y="108164"/>
                </a:cubicBezTo>
                <a:cubicBezTo>
                  <a:pt x="170866" y="124905"/>
                  <a:pt x="113841" y="124905"/>
                  <a:pt x="115599" y="143328"/>
                </a:cubicBezTo>
                <a:cubicBezTo>
                  <a:pt x="117280" y="161750"/>
                  <a:pt x="82117" y="168477"/>
                  <a:pt x="78754" y="156781"/>
                </a:cubicBezTo>
                <a:cubicBezTo>
                  <a:pt x="75390" y="145009"/>
                  <a:pt x="53605" y="151736"/>
                  <a:pt x="48559" y="148373"/>
                </a:cubicBezTo>
                <a:cubicBezTo>
                  <a:pt x="43515" y="145009"/>
                  <a:pt x="28455" y="151736"/>
                  <a:pt x="30138" y="168553"/>
                </a:cubicBezTo>
                <a:cubicBezTo>
                  <a:pt x="31819" y="185294"/>
                  <a:pt x="15078" y="195308"/>
                  <a:pt x="13396" y="202035"/>
                </a:cubicBezTo>
                <a:cubicBezTo>
                  <a:pt x="11715" y="208762"/>
                  <a:pt x="1624" y="228866"/>
                  <a:pt x="8351" y="238956"/>
                </a:cubicBezTo>
                <a:cubicBezTo>
                  <a:pt x="15078" y="248970"/>
                  <a:pt x="-57" y="265787"/>
                  <a:pt x="8351" y="284210"/>
                </a:cubicBezTo>
                <a:cubicBezTo>
                  <a:pt x="16760" y="302632"/>
                  <a:pt x="11715" y="326100"/>
                  <a:pt x="15078" y="332827"/>
                </a:cubicBezTo>
                <a:cubicBezTo>
                  <a:pt x="18442" y="339554"/>
                  <a:pt x="50242" y="336190"/>
                  <a:pt x="56969" y="354613"/>
                </a:cubicBezTo>
                <a:cubicBezTo>
                  <a:pt x="63695" y="373035"/>
                  <a:pt x="15078" y="404912"/>
                  <a:pt x="13396" y="415002"/>
                </a:cubicBezTo>
                <a:cubicBezTo>
                  <a:pt x="12709" y="419206"/>
                  <a:pt x="16684" y="424022"/>
                  <a:pt x="21958" y="429143"/>
                </a:cubicBezTo>
                <a:cubicBezTo>
                  <a:pt x="41068" y="429984"/>
                  <a:pt x="65301" y="432354"/>
                  <a:pt x="87239" y="436329"/>
                </a:cubicBezTo>
                <a:cubicBezTo>
                  <a:pt x="114835" y="441374"/>
                  <a:pt x="255487" y="420047"/>
                  <a:pt x="257933" y="415002"/>
                </a:cubicBezTo>
                <a:cubicBezTo>
                  <a:pt x="260456" y="409957"/>
                  <a:pt x="252964" y="378539"/>
                  <a:pt x="254188" y="372271"/>
                </a:cubicBezTo>
                <a:cubicBezTo>
                  <a:pt x="255487" y="366003"/>
                  <a:pt x="272992" y="350944"/>
                  <a:pt x="288128" y="352167"/>
                </a:cubicBezTo>
                <a:cubicBezTo>
                  <a:pt x="303187" y="353466"/>
                  <a:pt x="317022" y="355912"/>
                  <a:pt x="317022" y="344675"/>
                </a:cubicBezTo>
                <a:cubicBezTo>
                  <a:pt x="317022" y="333362"/>
                  <a:pt x="358454" y="319602"/>
                  <a:pt x="362200" y="329616"/>
                </a:cubicBezTo>
                <a:cubicBezTo>
                  <a:pt x="365945" y="339707"/>
                  <a:pt x="381004" y="335961"/>
                  <a:pt x="382304" y="310812"/>
                </a:cubicBezTo>
                <a:cubicBezTo>
                  <a:pt x="383527" y="285739"/>
                  <a:pt x="381081" y="266858"/>
                  <a:pt x="396140" y="265635"/>
                </a:cubicBezTo>
                <a:cubicBezTo>
                  <a:pt x="411199" y="264411"/>
                  <a:pt x="426258" y="255621"/>
                  <a:pt x="425034" y="248053"/>
                </a:cubicBezTo>
                <a:cubicBezTo>
                  <a:pt x="423736" y="240562"/>
                  <a:pt x="406230" y="225503"/>
                  <a:pt x="411276" y="220457"/>
                </a:cubicBezTo>
                <a:cubicBezTo>
                  <a:pt x="416320" y="215412"/>
                  <a:pt x="454006" y="233070"/>
                  <a:pt x="458975" y="221680"/>
                </a:cubicBezTo>
                <a:cubicBezTo>
                  <a:pt x="464020" y="210367"/>
                  <a:pt x="456452" y="197831"/>
                  <a:pt x="462721" y="187817"/>
                </a:cubicBezTo>
                <a:cubicBezTo>
                  <a:pt x="468988" y="177803"/>
                  <a:pt x="484048" y="167713"/>
                  <a:pt x="482825" y="157699"/>
                </a:cubicBezTo>
                <a:cubicBezTo>
                  <a:pt x="481601" y="147685"/>
                  <a:pt x="484048" y="141417"/>
                  <a:pt x="475257" y="132626"/>
                </a:cubicBezTo>
                <a:cubicBezTo>
                  <a:pt x="466466" y="123835"/>
                  <a:pt x="470212" y="112522"/>
                  <a:pt x="481525" y="111222"/>
                </a:cubicBezTo>
                <a:cubicBezTo>
                  <a:pt x="483513" y="110993"/>
                  <a:pt x="485653" y="109999"/>
                  <a:pt x="487870" y="108546"/>
                </a:cubicBezTo>
                <a:cubicBezTo>
                  <a:pt x="496584" y="106788"/>
                  <a:pt x="504076" y="105107"/>
                  <a:pt x="509809" y="100902"/>
                </a:cubicBezTo>
                <a:cubicBezTo>
                  <a:pt x="525479" y="89283"/>
                  <a:pt x="555521" y="79651"/>
                  <a:pt x="567140" y="83856"/>
                </a:cubicBezTo>
                <a:cubicBezTo>
                  <a:pt x="576619" y="87296"/>
                  <a:pt x="597487" y="84391"/>
                  <a:pt x="610252" y="70784"/>
                </a:cubicBezTo>
                <a:cubicBezTo>
                  <a:pt x="602608" y="67039"/>
                  <a:pt x="593359" y="65510"/>
                  <a:pt x="588162" y="66198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pen Sans"/>
              <a:buNone/>
            </a:pPr>
            <a:r>
              <a:t/>
            </a:r>
            <a:endParaRPr b="0" i="0" sz="900" u="none" cap="none" strike="noStrike">
              <a:solidFill>
                <a:srgbClr val="F7CD42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712" name="Google Shape;712;p74"/>
          <p:cNvSpPr/>
          <p:nvPr/>
        </p:nvSpPr>
        <p:spPr>
          <a:xfrm>
            <a:off x="7832821" y="4263176"/>
            <a:ext cx="49486" cy="77970"/>
          </a:xfrm>
          <a:custGeom>
            <a:rect b="b" l="l" r="r" t="t"/>
            <a:pathLst>
              <a:path extrusionOk="0" h="100092" w="65072">
                <a:moveTo>
                  <a:pt x="52791" y="99667"/>
                </a:moveTo>
                <a:cubicBezTo>
                  <a:pt x="51243" y="92988"/>
                  <a:pt x="51325" y="86798"/>
                  <a:pt x="54095" y="82074"/>
                </a:cubicBezTo>
                <a:cubicBezTo>
                  <a:pt x="66233" y="61467"/>
                  <a:pt x="73728" y="8200"/>
                  <a:pt x="46600" y="707"/>
                </a:cubicBezTo>
                <a:cubicBezTo>
                  <a:pt x="19471" y="-6787"/>
                  <a:pt x="4562" y="47458"/>
                  <a:pt x="4562" y="62363"/>
                </a:cubicBezTo>
                <a:cubicBezTo>
                  <a:pt x="4562" y="65051"/>
                  <a:pt x="2851" y="65051"/>
                  <a:pt x="0" y="63178"/>
                </a:cubicBezTo>
                <a:cubicBezTo>
                  <a:pt x="13361" y="98038"/>
                  <a:pt x="37394" y="101622"/>
                  <a:pt x="52791" y="99667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pen Sans"/>
              <a:buNone/>
            </a:pPr>
            <a:r>
              <a:t/>
            </a:r>
            <a:endParaRPr b="0" i="0" sz="900" u="none" cap="none" strike="noStrike">
              <a:solidFill>
                <a:srgbClr val="F7CD42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grpSp>
        <p:nvGrpSpPr>
          <p:cNvPr id="713" name="Google Shape;713;p74"/>
          <p:cNvGrpSpPr/>
          <p:nvPr/>
        </p:nvGrpSpPr>
        <p:grpSpPr>
          <a:xfrm>
            <a:off x="7062405" y="3140304"/>
            <a:ext cx="2272163" cy="1834540"/>
            <a:chOff x="7498529" y="3101927"/>
            <a:chExt cx="1953501" cy="1577253"/>
          </a:xfrm>
        </p:grpSpPr>
        <p:sp>
          <p:nvSpPr>
            <p:cNvPr id="714" name="Google Shape;714;p74"/>
            <p:cNvSpPr/>
            <p:nvPr/>
          </p:nvSpPr>
          <p:spPr>
            <a:xfrm>
              <a:off x="8978092" y="3229717"/>
              <a:ext cx="473938" cy="206393"/>
            </a:xfrm>
            <a:custGeom>
              <a:rect b="b" l="l" r="r" t="t"/>
              <a:pathLst>
                <a:path extrusionOk="0" h="206392" w="473938">
                  <a:moveTo>
                    <a:pt x="433140" y="41529"/>
                  </a:moveTo>
                  <a:cubicBezTo>
                    <a:pt x="416858" y="22724"/>
                    <a:pt x="411813" y="35184"/>
                    <a:pt x="393008" y="30215"/>
                  </a:cubicBezTo>
                  <a:cubicBezTo>
                    <a:pt x="374127" y="25170"/>
                    <a:pt x="298833" y="17602"/>
                    <a:pt x="283774" y="23871"/>
                  </a:cubicBezTo>
                  <a:cubicBezTo>
                    <a:pt x="268714" y="30215"/>
                    <a:pt x="237297" y="12557"/>
                    <a:pt x="227283" y="7589"/>
                  </a:cubicBezTo>
                  <a:cubicBezTo>
                    <a:pt x="217192" y="2543"/>
                    <a:pt x="184553" y="7589"/>
                    <a:pt x="183329" y="25170"/>
                  </a:cubicBezTo>
                  <a:cubicBezTo>
                    <a:pt x="182106" y="42752"/>
                    <a:pt x="168271" y="42752"/>
                    <a:pt x="145643" y="31438"/>
                  </a:cubicBezTo>
                  <a:cubicBezTo>
                    <a:pt x="123093" y="20125"/>
                    <a:pt x="89153" y="20125"/>
                    <a:pt x="87930" y="32738"/>
                  </a:cubicBezTo>
                  <a:cubicBezTo>
                    <a:pt x="86630" y="45274"/>
                    <a:pt x="70348" y="57811"/>
                    <a:pt x="61557" y="61556"/>
                  </a:cubicBezTo>
                  <a:cubicBezTo>
                    <a:pt x="58194" y="63009"/>
                    <a:pt x="53379" y="73175"/>
                    <a:pt x="48716" y="85177"/>
                  </a:cubicBezTo>
                  <a:cubicBezTo>
                    <a:pt x="55671" y="87852"/>
                    <a:pt x="59876" y="93738"/>
                    <a:pt x="64462" y="99319"/>
                  </a:cubicBezTo>
                  <a:cubicBezTo>
                    <a:pt x="72871" y="109333"/>
                    <a:pt x="94657" y="107727"/>
                    <a:pt x="98020" y="97637"/>
                  </a:cubicBezTo>
                  <a:cubicBezTo>
                    <a:pt x="101384" y="87547"/>
                    <a:pt x="136547" y="107651"/>
                    <a:pt x="156728" y="124392"/>
                  </a:cubicBezTo>
                  <a:cubicBezTo>
                    <a:pt x="176832" y="141209"/>
                    <a:pt x="146637" y="129437"/>
                    <a:pt x="138305" y="146178"/>
                  </a:cubicBezTo>
                  <a:cubicBezTo>
                    <a:pt x="129897" y="162918"/>
                    <a:pt x="104824" y="146178"/>
                    <a:pt x="98097" y="152904"/>
                  </a:cubicBezTo>
                  <a:cubicBezTo>
                    <a:pt x="91370" y="159631"/>
                    <a:pt x="47798" y="162918"/>
                    <a:pt x="36026" y="161313"/>
                  </a:cubicBezTo>
                  <a:cubicBezTo>
                    <a:pt x="24330" y="159631"/>
                    <a:pt x="4150" y="178054"/>
                    <a:pt x="5832" y="186462"/>
                  </a:cubicBezTo>
                  <a:cubicBezTo>
                    <a:pt x="7514" y="194871"/>
                    <a:pt x="51161" y="181417"/>
                    <a:pt x="66220" y="191507"/>
                  </a:cubicBezTo>
                  <a:cubicBezTo>
                    <a:pt x="81280" y="201598"/>
                    <a:pt x="96415" y="181417"/>
                    <a:pt x="104824" y="193189"/>
                  </a:cubicBezTo>
                  <a:cubicBezTo>
                    <a:pt x="113155" y="204961"/>
                    <a:pt x="131655" y="196553"/>
                    <a:pt x="139987" y="199916"/>
                  </a:cubicBezTo>
                  <a:cubicBezTo>
                    <a:pt x="148318" y="203280"/>
                    <a:pt x="194872" y="196629"/>
                    <a:pt x="195254" y="196553"/>
                  </a:cubicBezTo>
                  <a:cubicBezTo>
                    <a:pt x="200376" y="190514"/>
                    <a:pt x="202210" y="182487"/>
                    <a:pt x="202210" y="175531"/>
                  </a:cubicBezTo>
                  <a:cubicBezTo>
                    <a:pt x="202210" y="164218"/>
                    <a:pt x="211612" y="167046"/>
                    <a:pt x="221091" y="164218"/>
                  </a:cubicBezTo>
                  <a:cubicBezTo>
                    <a:pt x="230493" y="161389"/>
                    <a:pt x="237068" y="149159"/>
                    <a:pt x="244636" y="149159"/>
                  </a:cubicBezTo>
                  <a:cubicBezTo>
                    <a:pt x="252127" y="149159"/>
                    <a:pt x="262523" y="137845"/>
                    <a:pt x="270014" y="140674"/>
                  </a:cubicBezTo>
                  <a:cubicBezTo>
                    <a:pt x="277505" y="143502"/>
                    <a:pt x="286984" y="156650"/>
                    <a:pt x="296387" y="149159"/>
                  </a:cubicBezTo>
                  <a:cubicBezTo>
                    <a:pt x="305789" y="141667"/>
                    <a:pt x="308617" y="148241"/>
                    <a:pt x="321842" y="132189"/>
                  </a:cubicBezTo>
                  <a:cubicBezTo>
                    <a:pt x="335066" y="116212"/>
                    <a:pt x="343474" y="119041"/>
                    <a:pt x="360444" y="120875"/>
                  </a:cubicBezTo>
                  <a:cubicBezTo>
                    <a:pt x="380167" y="123092"/>
                    <a:pt x="388651" y="113307"/>
                    <a:pt x="394308" y="102070"/>
                  </a:cubicBezTo>
                  <a:cubicBezTo>
                    <a:pt x="399965" y="90757"/>
                    <a:pt x="416934" y="90757"/>
                    <a:pt x="427255" y="83266"/>
                  </a:cubicBezTo>
                  <a:cubicBezTo>
                    <a:pt x="437574" y="75698"/>
                    <a:pt x="458366" y="67290"/>
                    <a:pt x="464940" y="64461"/>
                  </a:cubicBezTo>
                  <a:cubicBezTo>
                    <a:pt x="468151" y="63085"/>
                    <a:pt x="468839" y="59722"/>
                    <a:pt x="468839" y="55288"/>
                  </a:cubicBezTo>
                  <a:cubicBezTo>
                    <a:pt x="453550" y="43057"/>
                    <a:pt x="446823" y="57352"/>
                    <a:pt x="433140" y="41529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2F2F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Open Sans"/>
                <a:buNone/>
              </a:pPr>
              <a:r>
                <a:t/>
              </a:r>
              <a:endParaRPr b="0" i="0" sz="900" u="none" cap="none" strike="noStrike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endParaRPr>
            </a:p>
          </p:txBody>
        </p:sp>
        <p:sp>
          <p:nvSpPr>
            <p:cNvPr id="715" name="Google Shape;715;p74"/>
            <p:cNvSpPr/>
            <p:nvPr/>
          </p:nvSpPr>
          <p:spPr>
            <a:xfrm>
              <a:off x="9344805" y="3597236"/>
              <a:ext cx="107018" cy="99374"/>
            </a:xfrm>
            <a:custGeom>
              <a:rect b="b" l="l" r="r" t="t"/>
              <a:pathLst>
                <a:path extrusionOk="0" h="99374" w="107018">
                  <a:moveTo>
                    <a:pt x="53892" y="5767"/>
                  </a:moveTo>
                  <a:cubicBezTo>
                    <a:pt x="38832" y="4926"/>
                    <a:pt x="9861" y="19832"/>
                    <a:pt x="5733" y="33439"/>
                  </a:cubicBezTo>
                  <a:cubicBezTo>
                    <a:pt x="8714" y="36726"/>
                    <a:pt x="11543" y="40777"/>
                    <a:pt x="12918" y="45364"/>
                  </a:cubicBezTo>
                  <a:cubicBezTo>
                    <a:pt x="16282" y="57060"/>
                    <a:pt x="26295" y="67150"/>
                    <a:pt x="38068" y="73800"/>
                  </a:cubicBezTo>
                  <a:cubicBezTo>
                    <a:pt x="45254" y="77928"/>
                    <a:pt x="44260" y="89089"/>
                    <a:pt x="42349" y="98950"/>
                  </a:cubicBezTo>
                  <a:cubicBezTo>
                    <a:pt x="48999" y="98720"/>
                    <a:pt x="55803" y="98185"/>
                    <a:pt x="60466" y="97115"/>
                  </a:cubicBezTo>
                  <a:cubicBezTo>
                    <a:pt x="72696" y="94287"/>
                    <a:pt x="99068" y="56601"/>
                    <a:pt x="102814" y="46281"/>
                  </a:cubicBezTo>
                  <a:cubicBezTo>
                    <a:pt x="106636" y="35885"/>
                    <a:pt x="69868" y="6684"/>
                    <a:pt x="53892" y="5767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2F2F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Open Sans"/>
                <a:buNone/>
              </a:pPr>
              <a:r>
                <a:t/>
              </a:r>
              <a:endParaRPr b="0" i="0" sz="900" u="none" cap="none" strike="noStrike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endParaRPr>
            </a:p>
          </p:txBody>
        </p:sp>
        <p:sp>
          <p:nvSpPr>
            <p:cNvPr id="716" name="Google Shape;716;p74"/>
            <p:cNvSpPr/>
            <p:nvPr/>
          </p:nvSpPr>
          <p:spPr>
            <a:xfrm>
              <a:off x="7659343" y="3516200"/>
              <a:ext cx="420429" cy="412786"/>
            </a:xfrm>
            <a:custGeom>
              <a:rect b="b" l="l" r="r" t="t"/>
              <a:pathLst>
                <a:path extrusionOk="0" h="412785" w="420429">
                  <a:moveTo>
                    <a:pt x="355377" y="372390"/>
                  </a:moveTo>
                  <a:cubicBezTo>
                    <a:pt x="360804" y="366656"/>
                    <a:pt x="361721" y="358707"/>
                    <a:pt x="374794" y="356796"/>
                  </a:cubicBezTo>
                  <a:cubicBezTo>
                    <a:pt x="385113" y="355267"/>
                    <a:pt x="391534" y="361994"/>
                    <a:pt x="402847" y="372543"/>
                  </a:cubicBezTo>
                  <a:cubicBezTo>
                    <a:pt x="407128" y="368338"/>
                    <a:pt x="414466" y="364593"/>
                    <a:pt x="421423" y="362605"/>
                  </a:cubicBezTo>
                  <a:cubicBezTo>
                    <a:pt x="410110" y="350833"/>
                    <a:pt x="396503" y="337303"/>
                    <a:pt x="397420" y="329200"/>
                  </a:cubicBezTo>
                  <a:cubicBezTo>
                    <a:pt x="399102" y="315823"/>
                    <a:pt x="383966" y="309096"/>
                    <a:pt x="382285" y="300687"/>
                  </a:cubicBezTo>
                  <a:cubicBezTo>
                    <a:pt x="380603" y="292279"/>
                    <a:pt x="392375" y="278901"/>
                    <a:pt x="385648" y="272174"/>
                  </a:cubicBezTo>
                  <a:cubicBezTo>
                    <a:pt x="378921" y="265448"/>
                    <a:pt x="377239" y="248707"/>
                    <a:pt x="365544" y="247025"/>
                  </a:cubicBezTo>
                  <a:cubicBezTo>
                    <a:pt x="353772" y="245343"/>
                    <a:pt x="316850" y="226921"/>
                    <a:pt x="318532" y="215149"/>
                  </a:cubicBezTo>
                  <a:cubicBezTo>
                    <a:pt x="320214" y="203377"/>
                    <a:pt x="305154" y="195045"/>
                    <a:pt x="298428" y="191681"/>
                  </a:cubicBezTo>
                  <a:cubicBezTo>
                    <a:pt x="291702" y="188318"/>
                    <a:pt x="284975" y="158123"/>
                    <a:pt x="293383" y="153078"/>
                  </a:cubicBezTo>
                  <a:cubicBezTo>
                    <a:pt x="301715" y="148033"/>
                    <a:pt x="300110" y="119520"/>
                    <a:pt x="310123" y="119520"/>
                  </a:cubicBezTo>
                  <a:cubicBezTo>
                    <a:pt x="320138" y="119520"/>
                    <a:pt x="311806" y="104461"/>
                    <a:pt x="315169" y="94371"/>
                  </a:cubicBezTo>
                  <a:cubicBezTo>
                    <a:pt x="318532" y="84357"/>
                    <a:pt x="306837" y="79312"/>
                    <a:pt x="298428" y="79312"/>
                  </a:cubicBezTo>
                  <a:cubicBezTo>
                    <a:pt x="290019" y="79312"/>
                    <a:pt x="274960" y="65858"/>
                    <a:pt x="274960" y="54163"/>
                  </a:cubicBezTo>
                  <a:cubicBezTo>
                    <a:pt x="274960" y="42467"/>
                    <a:pt x="258220" y="25726"/>
                    <a:pt x="259902" y="20681"/>
                  </a:cubicBezTo>
                  <a:cubicBezTo>
                    <a:pt x="256997" y="42773"/>
                    <a:pt x="225120" y="8603"/>
                    <a:pt x="215030" y="13572"/>
                  </a:cubicBezTo>
                  <a:cubicBezTo>
                    <a:pt x="205016" y="18617"/>
                    <a:pt x="197448" y="3558"/>
                    <a:pt x="177344" y="6004"/>
                  </a:cubicBezTo>
                  <a:cubicBezTo>
                    <a:pt x="164502" y="7609"/>
                    <a:pt x="164961" y="14413"/>
                    <a:pt x="158463" y="20375"/>
                  </a:cubicBezTo>
                  <a:lnTo>
                    <a:pt x="159304" y="20604"/>
                  </a:lnTo>
                  <a:lnTo>
                    <a:pt x="134155" y="39027"/>
                  </a:lnTo>
                  <a:cubicBezTo>
                    <a:pt x="134155" y="39027"/>
                    <a:pt x="112369" y="45677"/>
                    <a:pt x="107324" y="59131"/>
                  </a:cubicBezTo>
                  <a:cubicBezTo>
                    <a:pt x="102279" y="72585"/>
                    <a:pt x="117414" y="85962"/>
                    <a:pt x="110687" y="94371"/>
                  </a:cubicBezTo>
                  <a:cubicBezTo>
                    <a:pt x="103960" y="102703"/>
                    <a:pt x="105642" y="121202"/>
                    <a:pt x="107324" y="127852"/>
                  </a:cubicBezTo>
                  <a:cubicBezTo>
                    <a:pt x="109006" y="134579"/>
                    <a:pt x="97234" y="153002"/>
                    <a:pt x="97234" y="153002"/>
                  </a:cubicBezTo>
                  <a:cubicBezTo>
                    <a:pt x="97234" y="153002"/>
                    <a:pt x="47317" y="179833"/>
                    <a:pt x="5733" y="201084"/>
                  </a:cubicBezTo>
                  <a:cubicBezTo>
                    <a:pt x="6497" y="208804"/>
                    <a:pt x="7568" y="216372"/>
                    <a:pt x="9173" y="221876"/>
                  </a:cubicBezTo>
                  <a:cubicBezTo>
                    <a:pt x="11848" y="231202"/>
                    <a:pt x="15900" y="248936"/>
                    <a:pt x="19110" y="263613"/>
                  </a:cubicBezTo>
                  <a:cubicBezTo>
                    <a:pt x="35239" y="263460"/>
                    <a:pt x="37609" y="262084"/>
                    <a:pt x="51980" y="263613"/>
                  </a:cubicBezTo>
                  <a:cubicBezTo>
                    <a:pt x="67116" y="265295"/>
                    <a:pt x="122383" y="305503"/>
                    <a:pt x="135836" y="312230"/>
                  </a:cubicBezTo>
                  <a:cubicBezTo>
                    <a:pt x="149214" y="318957"/>
                    <a:pt x="222980" y="374224"/>
                    <a:pt x="238116" y="387678"/>
                  </a:cubicBezTo>
                  <a:cubicBezTo>
                    <a:pt x="253251" y="401132"/>
                    <a:pt x="278324" y="404495"/>
                    <a:pt x="288414" y="404495"/>
                  </a:cubicBezTo>
                  <a:cubicBezTo>
                    <a:pt x="294224" y="404495"/>
                    <a:pt x="318227" y="407247"/>
                    <a:pt x="337642" y="409617"/>
                  </a:cubicBezTo>
                  <a:cubicBezTo>
                    <a:pt x="343605" y="395475"/>
                    <a:pt x="352013" y="375906"/>
                    <a:pt x="355377" y="37239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2F2F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Open Sans"/>
                <a:buNone/>
              </a:pPr>
              <a:r>
                <a:t/>
              </a:r>
              <a:endParaRPr b="0" i="0" sz="900" u="none" cap="none" strike="noStrike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endParaRPr>
            </a:p>
          </p:txBody>
        </p:sp>
        <p:sp>
          <p:nvSpPr>
            <p:cNvPr id="717" name="Google Shape;717;p74"/>
            <p:cNvSpPr/>
            <p:nvPr/>
          </p:nvSpPr>
          <p:spPr>
            <a:xfrm>
              <a:off x="8397540" y="3101927"/>
              <a:ext cx="749128" cy="443362"/>
            </a:xfrm>
            <a:custGeom>
              <a:rect b="b" l="l" r="r" t="t"/>
              <a:pathLst>
                <a:path extrusionOk="0" h="443362" w="749128">
                  <a:moveTo>
                    <a:pt x="737204" y="252258"/>
                  </a:moveTo>
                  <a:cubicBezTo>
                    <a:pt x="717100" y="235517"/>
                    <a:pt x="681860" y="215413"/>
                    <a:pt x="678496" y="225503"/>
                  </a:cubicBezTo>
                  <a:cubicBezTo>
                    <a:pt x="675133" y="235517"/>
                    <a:pt x="653347" y="237199"/>
                    <a:pt x="644938" y="227185"/>
                  </a:cubicBezTo>
                  <a:cubicBezTo>
                    <a:pt x="636606" y="217095"/>
                    <a:pt x="629879" y="205399"/>
                    <a:pt x="604730" y="215413"/>
                  </a:cubicBezTo>
                  <a:cubicBezTo>
                    <a:pt x="579581" y="225503"/>
                    <a:pt x="562840" y="238881"/>
                    <a:pt x="561158" y="248895"/>
                  </a:cubicBezTo>
                  <a:cubicBezTo>
                    <a:pt x="559477" y="258985"/>
                    <a:pt x="542736" y="269075"/>
                    <a:pt x="541054" y="255621"/>
                  </a:cubicBezTo>
                  <a:cubicBezTo>
                    <a:pt x="539373" y="242168"/>
                    <a:pt x="519268" y="237199"/>
                    <a:pt x="505891" y="233835"/>
                  </a:cubicBezTo>
                  <a:cubicBezTo>
                    <a:pt x="492437" y="230472"/>
                    <a:pt x="470652" y="237122"/>
                    <a:pt x="468969" y="223822"/>
                  </a:cubicBezTo>
                  <a:cubicBezTo>
                    <a:pt x="467288" y="210368"/>
                    <a:pt x="447184" y="195309"/>
                    <a:pt x="445502" y="180173"/>
                  </a:cubicBezTo>
                  <a:cubicBezTo>
                    <a:pt x="443821" y="165114"/>
                    <a:pt x="448866" y="143328"/>
                    <a:pt x="435412" y="139965"/>
                  </a:cubicBezTo>
                  <a:cubicBezTo>
                    <a:pt x="421958" y="136601"/>
                    <a:pt x="413626" y="114816"/>
                    <a:pt x="401931" y="114816"/>
                  </a:cubicBezTo>
                  <a:cubicBezTo>
                    <a:pt x="390158" y="114816"/>
                    <a:pt x="324800" y="114816"/>
                    <a:pt x="316392" y="111452"/>
                  </a:cubicBezTo>
                  <a:cubicBezTo>
                    <a:pt x="307984" y="108165"/>
                    <a:pt x="264412" y="124829"/>
                    <a:pt x="261048" y="114816"/>
                  </a:cubicBezTo>
                  <a:cubicBezTo>
                    <a:pt x="258373" y="106636"/>
                    <a:pt x="228103" y="74301"/>
                    <a:pt x="211361" y="60542"/>
                  </a:cubicBezTo>
                  <a:cubicBezTo>
                    <a:pt x="209603" y="67498"/>
                    <a:pt x="205781" y="73919"/>
                    <a:pt x="198825" y="78888"/>
                  </a:cubicBezTo>
                  <a:cubicBezTo>
                    <a:pt x="167407" y="101515"/>
                    <a:pt x="137290" y="97693"/>
                    <a:pt x="147380" y="70097"/>
                  </a:cubicBezTo>
                  <a:cubicBezTo>
                    <a:pt x="157394" y="42502"/>
                    <a:pt x="158693" y="9861"/>
                    <a:pt x="142334" y="9861"/>
                  </a:cubicBezTo>
                  <a:cubicBezTo>
                    <a:pt x="125976" y="9861"/>
                    <a:pt x="137290" y="67651"/>
                    <a:pt x="124753" y="71397"/>
                  </a:cubicBezTo>
                  <a:cubicBezTo>
                    <a:pt x="113669" y="74684"/>
                    <a:pt x="109312" y="29430"/>
                    <a:pt x="118638" y="5733"/>
                  </a:cubicBezTo>
                  <a:lnTo>
                    <a:pt x="11238" y="34399"/>
                  </a:lnTo>
                  <a:lnTo>
                    <a:pt x="6192" y="222140"/>
                  </a:lnTo>
                  <a:cubicBezTo>
                    <a:pt x="6192" y="222140"/>
                    <a:pt x="5886" y="222293"/>
                    <a:pt x="5733" y="222522"/>
                  </a:cubicBezTo>
                  <a:cubicBezTo>
                    <a:pt x="15747" y="227414"/>
                    <a:pt x="27443" y="228943"/>
                    <a:pt x="35622" y="229631"/>
                  </a:cubicBezTo>
                  <a:cubicBezTo>
                    <a:pt x="51904" y="230854"/>
                    <a:pt x="50681" y="218318"/>
                    <a:pt x="50681" y="209527"/>
                  </a:cubicBezTo>
                  <a:cubicBezTo>
                    <a:pt x="50681" y="200736"/>
                    <a:pt x="68263" y="185677"/>
                    <a:pt x="80799" y="186977"/>
                  </a:cubicBezTo>
                  <a:cubicBezTo>
                    <a:pt x="93336" y="188200"/>
                    <a:pt x="92113" y="170618"/>
                    <a:pt x="95858" y="170618"/>
                  </a:cubicBezTo>
                  <a:cubicBezTo>
                    <a:pt x="99604" y="170618"/>
                    <a:pt x="109618" y="168095"/>
                    <a:pt x="113440" y="161827"/>
                  </a:cubicBezTo>
                  <a:cubicBezTo>
                    <a:pt x="117186" y="155483"/>
                    <a:pt x="137290" y="163050"/>
                    <a:pt x="143558" y="169319"/>
                  </a:cubicBezTo>
                  <a:cubicBezTo>
                    <a:pt x="149825" y="175587"/>
                    <a:pt x="164885" y="178109"/>
                    <a:pt x="176198" y="180632"/>
                  </a:cubicBezTo>
                  <a:cubicBezTo>
                    <a:pt x="187512" y="183155"/>
                    <a:pt x="191257" y="218318"/>
                    <a:pt x="191257" y="225809"/>
                  </a:cubicBezTo>
                  <a:cubicBezTo>
                    <a:pt x="191257" y="233300"/>
                    <a:pt x="245225" y="232077"/>
                    <a:pt x="254092" y="233300"/>
                  </a:cubicBezTo>
                  <a:cubicBezTo>
                    <a:pt x="262883" y="234523"/>
                    <a:pt x="262883" y="249582"/>
                    <a:pt x="271674" y="260896"/>
                  </a:cubicBezTo>
                  <a:cubicBezTo>
                    <a:pt x="280465" y="272209"/>
                    <a:pt x="286733" y="287268"/>
                    <a:pt x="290478" y="296059"/>
                  </a:cubicBezTo>
                  <a:cubicBezTo>
                    <a:pt x="294224" y="304850"/>
                    <a:pt x="325641" y="316163"/>
                    <a:pt x="333210" y="327477"/>
                  </a:cubicBezTo>
                  <a:cubicBezTo>
                    <a:pt x="340701" y="338790"/>
                    <a:pt x="364551" y="350103"/>
                    <a:pt x="382132" y="356372"/>
                  </a:cubicBezTo>
                  <a:cubicBezTo>
                    <a:pt x="399714" y="362716"/>
                    <a:pt x="416072" y="386490"/>
                    <a:pt x="426086" y="385267"/>
                  </a:cubicBezTo>
                  <a:cubicBezTo>
                    <a:pt x="436100" y="384044"/>
                    <a:pt x="463772" y="397803"/>
                    <a:pt x="463772" y="397803"/>
                  </a:cubicBezTo>
                  <a:lnTo>
                    <a:pt x="466983" y="425781"/>
                  </a:lnTo>
                  <a:cubicBezTo>
                    <a:pt x="468205" y="425551"/>
                    <a:pt x="469352" y="425399"/>
                    <a:pt x="470652" y="424940"/>
                  </a:cubicBezTo>
                  <a:cubicBezTo>
                    <a:pt x="485711" y="419971"/>
                    <a:pt x="494119" y="436712"/>
                    <a:pt x="505891" y="436712"/>
                  </a:cubicBezTo>
                  <a:cubicBezTo>
                    <a:pt x="510784" y="436712"/>
                    <a:pt x="516975" y="440840"/>
                    <a:pt x="522861" y="444662"/>
                  </a:cubicBezTo>
                  <a:cubicBezTo>
                    <a:pt x="522020" y="420048"/>
                    <a:pt x="530735" y="407893"/>
                    <a:pt x="540366" y="400326"/>
                  </a:cubicBezTo>
                  <a:cubicBezTo>
                    <a:pt x="551680" y="391535"/>
                    <a:pt x="532875" y="376476"/>
                    <a:pt x="535321" y="362640"/>
                  </a:cubicBezTo>
                  <a:cubicBezTo>
                    <a:pt x="537767" y="348880"/>
                    <a:pt x="506426" y="341313"/>
                    <a:pt x="508949" y="329999"/>
                  </a:cubicBezTo>
                  <a:cubicBezTo>
                    <a:pt x="511471" y="318686"/>
                    <a:pt x="537767" y="319985"/>
                    <a:pt x="549157" y="314940"/>
                  </a:cubicBezTo>
                  <a:cubicBezTo>
                    <a:pt x="560471" y="309971"/>
                    <a:pt x="551680" y="291090"/>
                    <a:pt x="562993" y="291090"/>
                  </a:cubicBezTo>
                  <a:cubicBezTo>
                    <a:pt x="574306" y="291090"/>
                    <a:pt x="579275" y="279777"/>
                    <a:pt x="583097" y="268540"/>
                  </a:cubicBezTo>
                  <a:cubicBezTo>
                    <a:pt x="586843" y="257227"/>
                    <a:pt x="605647" y="268540"/>
                    <a:pt x="615738" y="260972"/>
                  </a:cubicBezTo>
                  <a:cubicBezTo>
                    <a:pt x="625751" y="253481"/>
                    <a:pt x="640887" y="248436"/>
                    <a:pt x="644633" y="254704"/>
                  </a:cubicBezTo>
                  <a:cubicBezTo>
                    <a:pt x="647614" y="259673"/>
                    <a:pt x="635154" y="280694"/>
                    <a:pt x="629650" y="289561"/>
                  </a:cubicBezTo>
                  <a:cubicBezTo>
                    <a:pt x="647155" y="289026"/>
                    <a:pt x="673527" y="285892"/>
                    <a:pt x="678573" y="280847"/>
                  </a:cubicBezTo>
                  <a:cubicBezTo>
                    <a:pt x="685300" y="274120"/>
                    <a:pt x="710373" y="290861"/>
                    <a:pt x="718781" y="274120"/>
                  </a:cubicBezTo>
                  <a:cubicBezTo>
                    <a:pt x="727189" y="257303"/>
                    <a:pt x="757308" y="268999"/>
                    <a:pt x="737204" y="252258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2F2F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Open Sans"/>
                <a:buNone/>
              </a:pPr>
              <a:r>
                <a:t/>
              </a:r>
              <a:endParaRPr b="0" i="0" sz="900" u="none" cap="none" strike="noStrike">
                <a:solidFill>
                  <a:srgbClr val="F7CD42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endParaRPr>
            </a:p>
          </p:txBody>
        </p:sp>
        <p:sp>
          <p:nvSpPr>
            <p:cNvPr id="718" name="Google Shape;718;p74"/>
            <p:cNvSpPr/>
            <p:nvPr/>
          </p:nvSpPr>
          <p:spPr>
            <a:xfrm>
              <a:off x="8257867" y="3255613"/>
              <a:ext cx="611533" cy="382209"/>
            </a:xfrm>
            <a:custGeom>
              <a:rect b="b" l="l" r="r" t="t"/>
              <a:pathLst>
                <a:path extrusionOk="0" h="382209" w="611533">
                  <a:moveTo>
                    <a:pt x="603445" y="244117"/>
                  </a:moveTo>
                  <a:cubicBezTo>
                    <a:pt x="603445" y="244117"/>
                    <a:pt x="575850" y="230358"/>
                    <a:pt x="565759" y="231581"/>
                  </a:cubicBezTo>
                  <a:cubicBezTo>
                    <a:pt x="555746" y="232804"/>
                    <a:pt x="539387" y="209030"/>
                    <a:pt x="521805" y="202686"/>
                  </a:cubicBezTo>
                  <a:cubicBezTo>
                    <a:pt x="504224" y="196418"/>
                    <a:pt x="480374" y="185104"/>
                    <a:pt x="472883" y="173791"/>
                  </a:cubicBezTo>
                  <a:cubicBezTo>
                    <a:pt x="465315" y="162477"/>
                    <a:pt x="433974" y="151240"/>
                    <a:pt x="430152" y="142373"/>
                  </a:cubicBezTo>
                  <a:cubicBezTo>
                    <a:pt x="426406" y="133582"/>
                    <a:pt x="420138" y="118523"/>
                    <a:pt x="411347" y="107210"/>
                  </a:cubicBezTo>
                  <a:cubicBezTo>
                    <a:pt x="402556" y="95897"/>
                    <a:pt x="402556" y="80838"/>
                    <a:pt x="393765" y="79614"/>
                  </a:cubicBezTo>
                  <a:cubicBezTo>
                    <a:pt x="384975" y="78391"/>
                    <a:pt x="330931" y="79614"/>
                    <a:pt x="330931" y="72123"/>
                  </a:cubicBezTo>
                  <a:cubicBezTo>
                    <a:pt x="330931" y="64632"/>
                    <a:pt x="327185" y="29392"/>
                    <a:pt x="315872" y="26946"/>
                  </a:cubicBezTo>
                  <a:cubicBezTo>
                    <a:pt x="304559" y="24423"/>
                    <a:pt x="289499" y="21901"/>
                    <a:pt x="283231" y="15633"/>
                  </a:cubicBezTo>
                  <a:cubicBezTo>
                    <a:pt x="276963" y="9288"/>
                    <a:pt x="256859" y="1797"/>
                    <a:pt x="253113" y="8141"/>
                  </a:cubicBezTo>
                  <a:cubicBezTo>
                    <a:pt x="249367" y="14410"/>
                    <a:pt x="239277" y="16932"/>
                    <a:pt x="235532" y="16932"/>
                  </a:cubicBezTo>
                  <a:cubicBezTo>
                    <a:pt x="231786" y="16932"/>
                    <a:pt x="233009" y="34514"/>
                    <a:pt x="220473" y="33291"/>
                  </a:cubicBezTo>
                  <a:cubicBezTo>
                    <a:pt x="207936" y="32068"/>
                    <a:pt x="190354" y="47127"/>
                    <a:pt x="190354" y="55841"/>
                  </a:cubicBezTo>
                  <a:cubicBezTo>
                    <a:pt x="190354" y="64632"/>
                    <a:pt x="191654" y="77168"/>
                    <a:pt x="175295" y="75945"/>
                  </a:cubicBezTo>
                  <a:cubicBezTo>
                    <a:pt x="167117" y="75257"/>
                    <a:pt x="155421" y="73729"/>
                    <a:pt x="145407" y="68836"/>
                  </a:cubicBezTo>
                  <a:cubicBezTo>
                    <a:pt x="143037" y="70671"/>
                    <a:pt x="129431" y="80073"/>
                    <a:pt x="115671" y="61727"/>
                  </a:cubicBezTo>
                  <a:cubicBezTo>
                    <a:pt x="100612" y="41546"/>
                    <a:pt x="77068" y="21442"/>
                    <a:pt x="63691" y="21442"/>
                  </a:cubicBezTo>
                  <a:cubicBezTo>
                    <a:pt x="51612" y="21442"/>
                    <a:pt x="10029" y="21519"/>
                    <a:pt x="19813" y="44604"/>
                  </a:cubicBezTo>
                  <a:cubicBezTo>
                    <a:pt x="22718" y="39483"/>
                    <a:pt x="28375" y="35966"/>
                    <a:pt x="39612" y="36960"/>
                  </a:cubicBezTo>
                  <a:cubicBezTo>
                    <a:pt x="69729" y="39483"/>
                    <a:pt x="55894" y="74569"/>
                    <a:pt x="72252" y="75869"/>
                  </a:cubicBezTo>
                  <a:cubicBezTo>
                    <a:pt x="88611" y="77092"/>
                    <a:pt x="107415" y="102241"/>
                    <a:pt x="92356" y="100942"/>
                  </a:cubicBezTo>
                  <a:cubicBezTo>
                    <a:pt x="77298" y="99719"/>
                    <a:pt x="64685" y="114778"/>
                    <a:pt x="49701" y="109733"/>
                  </a:cubicBezTo>
                  <a:cubicBezTo>
                    <a:pt x="34643" y="104687"/>
                    <a:pt x="15762" y="92151"/>
                    <a:pt x="10793" y="109733"/>
                  </a:cubicBezTo>
                  <a:cubicBezTo>
                    <a:pt x="5748" y="127314"/>
                    <a:pt x="-520" y="146119"/>
                    <a:pt x="19584" y="144819"/>
                  </a:cubicBezTo>
                  <a:cubicBezTo>
                    <a:pt x="39688" y="143596"/>
                    <a:pt x="35866" y="157432"/>
                    <a:pt x="22106" y="171192"/>
                  </a:cubicBezTo>
                  <a:cubicBezTo>
                    <a:pt x="8271" y="185028"/>
                    <a:pt x="43434" y="168669"/>
                    <a:pt x="45956" y="181282"/>
                  </a:cubicBezTo>
                  <a:cubicBezTo>
                    <a:pt x="48479" y="193819"/>
                    <a:pt x="59792" y="195042"/>
                    <a:pt x="54747" y="215146"/>
                  </a:cubicBezTo>
                  <a:cubicBezTo>
                    <a:pt x="51537" y="227835"/>
                    <a:pt x="53906" y="253214"/>
                    <a:pt x="54823" y="272018"/>
                  </a:cubicBezTo>
                  <a:cubicBezTo>
                    <a:pt x="68124" y="271942"/>
                    <a:pt x="86088" y="270796"/>
                    <a:pt x="89910" y="265368"/>
                  </a:cubicBezTo>
                  <a:cubicBezTo>
                    <a:pt x="96179" y="256577"/>
                    <a:pt x="116283" y="238996"/>
                    <a:pt x="127596" y="238996"/>
                  </a:cubicBezTo>
                  <a:cubicBezTo>
                    <a:pt x="138909" y="238996"/>
                    <a:pt x="151446" y="244041"/>
                    <a:pt x="157714" y="235250"/>
                  </a:cubicBezTo>
                  <a:cubicBezTo>
                    <a:pt x="163982" y="226459"/>
                    <a:pt x="200369" y="228982"/>
                    <a:pt x="206636" y="236550"/>
                  </a:cubicBezTo>
                  <a:cubicBezTo>
                    <a:pt x="212982" y="244041"/>
                    <a:pt x="233009" y="250309"/>
                    <a:pt x="238054" y="250309"/>
                  </a:cubicBezTo>
                  <a:cubicBezTo>
                    <a:pt x="243099" y="250309"/>
                    <a:pt x="245621" y="261622"/>
                    <a:pt x="258158" y="260399"/>
                  </a:cubicBezTo>
                  <a:cubicBezTo>
                    <a:pt x="270695" y="259176"/>
                    <a:pt x="294544" y="264145"/>
                    <a:pt x="294544" y="271713"/>
                  </a:cubicBezTo>
                  <a:cubicBezTo>
                    <a:pt x="294544" y="279204"/>
                    <a:pt x="303335" y="286772"/>
                    <a:pt x="313350" y="286772"/>
                  </a:cubicBezTo>
                  <a:cubicBezTo>
                    <a:pt x="323363" y="286772"/>
                    <a:pt x="332154" y="311921"/>
                    <a:pt x="342244" y="310622"/>
                  </a:cubicBezTo>
                  <a:cubicBezTo>
                    <a:pt x="352335" y="309399"/>
                    <a:pt x="372362" y="309399"/>
                    <a:pt x="372362" y="315667"/>
                  </a:cubicBezTo>
                  <a:cubicBezTo>
                    <a:pt x="372362" y="320941"/>
                    <a:pt x="374197" y="350677"/>
                    <a:pt x="379930" y="367647"/>
                  </a:cubicBezTo>
                  <a:cubicBezTo>
                    <a:pt x="383369" y="365813"/>
                    <a:pt x="386962" y="365507"/>
                    <a:pt x="388950" y="366806"/>
                  </a:cubicBezTo>
                  <a:cubicBezTo>
                    <a:pt x="393995" y="370170"/>
                    <a:pt x="415781" y="363443"/>
                    <a:pt x="419145" y="375215"/>
                  </a:cubicBezTo>
                  <a:cubicBezTo>
                    <a:pt x="422508" y="386987"/>
                    <a:pt x="457670" y="380260"/>
                    <a:pt x="455989" y="361761"/>
                  </a:cubicBezTo>
                  <a:cubicBezTo>
                    <a:pt x="454307" y="343339"/>
                    <a:pt x="511333" y="343339"/>
                    <a:pt x="516302" y="326598"/>
                  </a:cubicBezTo>
                  <a:cubicBezTo>
                    <a:pt x="521347" y="309857"/>
                    <a:pt x="528074" y="279663"/>
                    <a:pt x="541451" y="284631"/>
                  </a:cubicBezTo>
                  <a:cubicBezTo>
                    <a:pt x="554828" y="289677"/>
                    <a:pt x="563237" y="262846"/>
                    <a:pt x="574933" y="264527"/>
                  </a:cubicBezTo>
                  <a:cubicBezTo>
                    <a:pt x="585710" y="266056"/>
                    <a:pt x="593660" y="274465"/>
                    <a:pt x="606503" y="272018"/>
                  </a:cubicBezTo>
                  <a:lnTo>
                    <a:pt x="603445" y="244117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2F2F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Open Sans"/>
                <a:buNone/>
              </a:pPr>
              <a:r>
                <a:t/>
              </a:r>
              <a:endParaRPr b="0" i="0" sz="900" u="none" cap="none" strike="noStrike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endParaRPr>
            </a:p>
          </p:txBody>
        </p:sp>
        <p:sp>
          <p:nvSpPr>
            <p:cNvPr id="719" name="Google Shape;719;p74"/>
            <p:cNvSpPr/>
            <p:nvPr/>
          </p:nvSpPr>
          <p:spPr>
            <a:xfrm>
              <a:off x="7887073" y="3394848"/>
              <a:ext cx="833214" cy="710909"/>
            </a:xfrm>
            <a:custGeom>
              <a:rect b="b" l="l" r="r" t="t"/>
              <a:pathLst>
                <a:path extrusionOk="0" h="710908" w="833213">
                  <a:moveTo>
                    <a:pt x="816846" y="614825"/>
                  </a:moveTo>
                  <a:cubicBezTo>
                    <a:pt x="806755" y="611462"/>
                    <a:pt x="816846" y="576222"/>
                    <a:pt x="796742" y="567890"/>
                  </a:cubicBezTo>
                  <a:cubicBezTo>
                    <a:pt x="776638" y="559481"/>
                    <a:pt x="758750" y="545875"/>
                    <a:pt x="753170" y="531045"/>
                  </a:cubicBezTo>
                  <a:cubicBezTo>
                    <a:pt x="748125" y="517591"/>
                    <a:pt x="722976" y="504214"/>
                    <a:pt x="724657" y="494124"/>
                  </a:cubicBezTo>
                  <a:cubicBezTo>
                    <a:pt x="726338" y="484110"/>
                    <a:pt x="774955" y="452157"/>
                    <a:pt x="768229" y="433735"/>
                  </a:cubicBezTo>
                  <a:cubicBezTo>
                    <a:pt x="761502" y="415312"/>
                    <a:pt x="729626" y="418676"/>
                    <a:pt x="726338" y="411949"/>
                  </a:cubicBezTo>
                  <a:cubicBezTo>
                    <a:pt x="722976" y="405222"/>
                    <a:pt x="728021" y="381754"/>
                    <a:pt x="719612" y="363332"/>
                  </a:cubicBezTo>
                  <a:cubicBezTo>
                    <a:pt x="711203" y="344909"/>
                    <a:pt x="726338" y="328092"/>
                    <a:pt x="719612" y="318078"/>
                  </a:cubicBezTo>
                  <a:cubicBezTo>
                    <a:pt x="712885" y="308064"/>
                    <a:pt x="722976" y="287884"/>
                    <a:pt x="724657" y="281157"/>
                  </a:cubicBezTo>
                  <a:cubicBezTo>
                    <a:pt x="726338" y="274430"/>
                    <a:pt x="743080" y="264416"/>
                    <a:pt x="741398" y="247675"/>
                  </a:cubicBezTo>
                  <a:cubicBezTo>
                    <a:pt x="740404" y="237509"/>
                    <a:pt x="745525" y="231164"/>
                    <a:pt x="750800" y="228335"/>
                  </a:cubicBezTo>
                  <a:cubicBezTo>
                    <a:pt x="745067" y="211366"/>
                    <a:pt x="743233" y="181630"/>
                    <a:pt x="743233" y="176355"/>
                  </a:cubicBezTo>
                  <a:cubicBezTo>
                    <a:pt x="743233" y="170087"/>
                    <a:pt x="723205" y="170087"/>
                    <a:pt x="713114" y="171310"/>
                  </a:cubicBezTo>
                  <a:cubicBezTo>
                    <a:pt x="703101" y="172610"/>
                    <a:pt x="694310" y="147460"/>
                    <a:pt x="684219" y="147460"/>
                  </a:cubicBezTo>
                  <a:cubicBezTo>
                    <a:pt x="674206" y="147460"/>
                    <a:pt x="665415" y="139969"/>
                    <a:pt x="665415" y="132401"/>
                  </a:cubicBezTo>
                  <a:cubicBezTo>
                    <a:pt x="665415" y="124910"/>
                    <a:pt x="641565" y="119865"/>
                    <a:pt x="629028" y="121088"/>
                  </a:cubicBezTo>
                  <a:cubicBezTo>
                    <a:pt x="616492" y="122311"/>
                    <a:pt x="613970" y="110997"/>
                    <a:pt x="608924" y="110997"/>
                  </a:cubicBezTo>
                  <a:cubicBezTo>
                    <a:pt x="603880" y="110997"/>
                    <a:pt x="583851" y="104729"/>
                    <a:pt x="577507" y="97238"/>
                  </a:cubicBezTo>
                  <a:cubicBezTo>
                    <a:pt x="571239" y="89670"/>
                    <a:pt x="534853" y="87224"/>
                    <a:pt x="528584" y="95938"/>
                  </a:cubicBezTo>
                  <a:cubicBezTo>
                    <a:pt x="522316" y="104729"/>
                    <a:pt x="509703" y="99684"/>
                    <a:pt x="498466" y="99684"/>
                  </a:cubicBezTo>
                  <a:cubicBezTo>
                    <a:pt x="487153" y="99684"/>
                    <a:pt x="467126" y="117265"/>
                    <a:pt x="460780" y="126056"/>
                  </a:cubicBezTo>
                  <a:cubicBezTo>
                    <a:pt x="456958" y="131484"/>
                    <a:pt x="438995" y="132630"/>
                    <a:pt x="425694" y="132707"/>
                  </a:cubicBezTo>
                  <a:cubicBezTo>
                    <a:pt x="426229" y="143485"/>
                    <a:pt x="426229" y="152199"/>
                    <a:pt x="424394" y="154951"/>
                  </a:cubicBezTo>
                  <a:cubicBezTo>
                    <a:pt x="417820" y="164812"/>
                    <a:pt x="369127" y="173756"/>
                    <a:pt x="332741" y="175056"/>
                  </a:cubicBezTo>
                  <a:cubicBezTo>
                    <a:pt x="296354" y="176279"/>
                    <a:pt x="293832" y="128579"/>
                    <a:pt x="254923" y="128579"/>
                  </a:cubicBezTo>
                  <a:cubicBezTo>
                    <a:pt x="226640" y="128579"/>
                    <a:pt x="205007" y="102665"/>
                    <a:pt x="203554" y="78433"/>
                  </a:cubicBezTo>
                  <a:cubicBezTo>
                    <a:pt x="186814" y="72012"/>
                    <a:pt x="170838" y="61081"/>
                    <a:pt x="173130" y="56418"/>
                  </a:cubicBezTo>
                  <a:cubicBezTo>
                    <a:pt x="176494" y="49767"/>
                    <a:pt x="184826" y="7801"/>
                    <a:pt x="164722" y="17815"/>
                  </a:cubicBezTo>
                  <a:cubicBezTo>
                    <a:pt x="144618" y="27905"/>
                    <a:pt x="116105" y="59705"/>
                    <a:pt x="79261" y="54660"/>
                  </a:cubicBezTo>
                  <a:cubicBezTo>
                    <a:pt x="42339" y="49615"/>
                    <a:pt x="69170" y="46251"/>
                    <a:pt x="50747" y="37919"/>
                  </a:cubicBezTo>
                  <a:cubicBezTo>
                    <a:pt x="32325" y="29510"/>
                    <a:pt x="44020" y="9406"/>
                    <a:pt x="25599" y="6043"/>
                  </a:cubicBezTo>
                  <a:cubicBezTo>
                    <a:pt x="7176" y="2679"/>
                    <a:pt x="20553" y="27829"/>
                    <a:pt x="10539" y="27829"/>
                  </a:cubicBezTo>
                  <a:cubicBezTo>
                    <a:pt x="449" y="27829"/>
                    <a:pt x="8857" y="56341"/>
                    <a:pt x="12221" y="62992"/>
                  </a:cubicBezTo>
                  <a:cubicBezTo>
                    <a:pt x="15584" y="69719"/>
                    <a:pt x="5494" y="106564"/>
                    <a:pt x="12221" y="108245"/>
                  </a:cubicBezTo>
                  <a:cubicBezTo>
                    <a:pt x="18948" y="109927"/>
                    <a:pt x="34007" y="136758"/>
                    <a:pt x="32325" y="141803"/>
                  </a:cubicBezTo>
                  <a:cubicBezTo>
                    <a:pt x="30643" y="146849"/>
                    <a:pt x="47384" y="163589"/>
                    <a:pt x="47384" y="175285"/>
                  </a:cubicBezTo>
                  <a:cubicBezTo>
                    <a:pt x="47384" y="187057"/>
                    <a:pt x="62520" y="200434"/>
                    <a:pt x="70851" y="200434"/>
                  </a:cubicBezTo>
                  <a:cubicBezTo>
                    <a:pt x="79261" y="200434"/>
                    <a:pt x="90956" y="205479"/>
                    <a:pt x="87593" y="215493"/>
                  </a:cubicBezTo>
                  <a:cubicBezTo>
                    <a:pt x="84229" y="225584"/>
                    <a:pt x="92638" y="240643"/>
                    <a:pt x="82547" y="240643"/>
                  </a:cubicBezTo>
                  <a:cubicBezTo>
                    <a:pt x="72457" y="240643"/>
                    <a:pt x="74139" y="269156"/>
                    <a:pt x="65807" y="274201"/>
                  </a:cubicBezTo>
                  <a:cubicBezTo>
                    <a:pt x="57398" y="279246"/>
                    <a:pt x="64124" y="309440"/>
                    <a:pt x="70851" y="312804"/>
                  </a:cubicBezTo>
                  <a:cubicBezTo>
                    <a:pt x="77578" y="316167"/>
                    <a:pt x="92638" y="324576"/>
                    <a:pt x="90956" y="336271"/>
                  </a:cubicBezTo>
                  <a:cubicBezTo>
                    <a:pt x="89274" y="348043"/>
                    <a:pt x="126195" y="366390"/>
                    <a:pt x="137967" y="368148"/>
                  </a:cubicBezTo>
                  <a:cubicBezTo>
                    <a:pt x="149663" y="369829"/>
                    <a:pt x="151345" y="386570"/>
                    <a:pt x="158072" y="393297"/>
                  </a:cubicBezTo>
                  <a:cubicBezTo>
                    <a:pt x="164798" y="400024"/>
                    <a:pt x="153026" y="413401"/>
                    <a:pt x="154709" y="421810"/>
                  </a:cubicBezTo>
                  <a:cubicBezTo>
                    <a:pt x="156390" y="430218"/>
                    <a:pt x="171449" y="436945"/>
                    <a:pt x="169844" y="450322"/>
                  </a:cubicBezTo>
                  <a:cubicBezTo>
                    <a:pt x="168850" y="458425"/>
                    <a:pt x="182457" y="471956"/>
                    <a:pt x="193847" y="483728"/>
                  </a:cubicBezTo>
                  <a:cubicBezTo>
                    <a:pt x="197592" y="482581"/>
                    <a:pt x="201185" y="481893"/>
                    <a:pt x="204166" y="481893"/>
                  </a:cubicBezTo>
                  <a:cubicBezTo>
                    <a:pt x="215479" y="481893"/>
                    <a:pt x="214868" y="469357"/>
                    <a:pt x="223583" y="476924"/>
                  </a:cubicBezTo>
                  <a:cubicBezTo>
                    <a:pt x="232373" y="484492"/>
                    <a:pt x="244298" y="476236"/>
                    <a:pt x="253089" y="475625"/>
                  </a:cubicBezTo>
                  <a:cubicBezTo>
                    <a:pt x="261879" y="475013"/>
                    <a:pt x="285729" y="520190"/>
                    <a:pt x="296354" y="542129"/>
                  </a:cubicBezTo>
                  <a:cubicBezTo>
                    <a:pt x="307056" y="564144"/>
                    <a:pt x="306369" y="571636"/>
                    <a:pt x="320893" y="581038"/>
                  </a:cubicBezTo>
                  <a:cubicBezTo>
                    <a:pt x="335340" y="590440"/>
                    <a:pt x="351622" y="585395"/>
                    <a:pt x="372338" y="606799"/>
                  </a:cubicBezTo>
                  <a:cubicBezTo>
                    <a:pt x="393053" y="628126"/>
                    <a:pt x="446409" y="642574"/>
                    <a:pt x="469037" y="643797"/>
                  </a:cubicBezTo>
                  <a:cubicBezTo>
                    <a:pt x="491587" y="645096"/>
                    <a:pt x="508556" y="619335"/>
                    <a:pt x="537452" y="624992"/>
                  </a:cubicBezTo>
                  <a:cubicBezTo>
                    <a:pt x="566270" y="630649"/>
                    <a:pt x="559390" y="667647"/>
                    <a:pt x="570092" y="680871"/>
                  </a:cubicBezTo>
                  <a:cubicBezTo>
                    <a:pt x="580794" y="694019"/>
                    <a:pt x="698132" y="702886"/>
                    <a:pt x="718236" y="708543"/>
                  </a:cubicBezTo>
                  <a:cubicBezTo>
                    <a:pt x="725574" y="710607"/>
                    <a:pt x="743080" y="711906"/>
                    <a:pt x="762648" y="712365"/>
                  </a:cubicBezTo>
                  <a:cubicBezTo>
                    <a:pt x="762190" y="708161"/>
                    <a:pt x="761808" y="704415"/>
                    <a:pt x="761578" y="701816"/>
                  </a:cubicBezTo>
                  <a:cubicBezTo>
                    <a:pt x="759896" y="681635"/>
                    <a:pt x="775032" y="664895"/>
                    <a:pt x="788409" y="658244"/>
                  </a:cubicBezTo>
                  <a:cubicBezTo>
                    <a:pt x="801786" y="651517"/>
                    <a:pt x="813559" y="648154"/>
                    <a:pt x="826936" y="646472"/>
                  </a:cubicBezTo>
                  <a:cubicBezTo>
                    <a:pt x="840313" y="645020"/>
                    <a:pt x="826859" y="618189"/>
                    <a:pt x="816846" y="614825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2F2F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Open Sans"/>
                <a:buNone/>
              </a:pPr>
              <a:r>
                <a:t/>
              </a:r>
              <a:endParaRPr b="0" i="0" sz="900" u="none" cap="none" strike="noStrike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endParaRPr>
            </a:p>
          </p:txBody>
        </p:sp>
        <p:sp>
          <p:nvSpPr>
            <p:cNvPr id="720" name="Google Shape;720;p74"/>
            <p:cNvSpPr/>
            <p:nvPr/>
          </p:nvSpPr>
          <p:spPr>
            <a:xfrm>
              <a:off x="8900382" y="3347989"/>
              <a:ext cx="328699" cy="221681"/>
            </a:xfrm>
            <a:custGeom>
              <a:rect b="b" l="l" r="r" t="t"/>
              <a:pathLst>
                <a:path extrusionOk="0" h="221681" w="328699">
                  <a:moveTo>
                    <a:pt x="269831" y="180331"/>
                  </a:moveTo>
                  <a:cubicBezTo>
                    <a:pt x="279233" y="185987"/>
                    <a:pt x="277322" y="193555"/>
                    <a:pt x="286113" y="192256"/>
                  </a:cubicBezTo>
                  <a:cubicBezTo>
                    <a:pt x="293298" y="191262"/>
                    <a:pt x="308510" y="194472"/>
                    <a:pt x="315772" y="201582"/>
                  </a:cubicBezTo>
                  <a:cubicBezTo>
                    <a:pt x="323492" y="199671"/>
                    <a:pt x="329914" y="198983"/>
                    <a:pt x="329914" y="198983"/>
                  </a:cubicBezTo>
                  <a:cubicBezTo>
                    <a:pt x="329914" y="198983"/>
                    <a:pt x="323187" y="155411"/>
                    <a:pt x="321506" y="141957"/>
                  </a:cubicBezTo>
                  <a:cubicBezTo>
                    <a:pt x="319823" y="128503"/>
                    <a:pt x="279538" y="115126"/>
                    <a:pt x="279538" y="115126"/>
                  </a:cubicBezTo>
                  <a:lnTo>
                    <a:pt x="272812" y="78281"/>
                  </a:lnTo>
                  <a:cubicBezTo>
                    <a:pt x="272812" y="78281"/>
                    <a:pt x="225877" y="85008"/>
                    <a:pt x="217468" y="81644"/>
                  </a:cubicBezTo>
                  <a:cubicBezTo>
                    <a:pt x="209059" y="78281"/>
                    <a:pt x="190638" y="86690"/>
                    <a:pt x="182305" y="74918"/>
                  </a:cubicBezTo>
                  <a:cubicBezTo>
                    <a:pt x="173896" y="63145"/>
                    <a:pt x="158838" y="83326"/>
                    <a:pt x="143702" y="73236"/>
                  </a:cubicBezTo>
                  <a:cubicBezTo>
                    <a:pt x="128643" y="63145"/>
                    <a:pt x="84995" y="76599"/>
                    <a:pt x="83313" y="68191"/>
                  </a:cubicBezTo>
                  <a:cubicBezTo>
                    <a:pt x="81632" y="59782"/>
                    <a:pt x="101736" y="41359"/>
                    <a:pt x="113507" y="43041"/>
                  </a:cubicBezTo>
                  <a:cubicBezTo>
                    <a:pt x="116336" y="43424"/>
                    <a:pt x="120998" y="43576"/>
                    <a:pt x="126579" y="43424"/>
                  </a:cubicBezTo>
                  <a:cubicBezTo>
                    <a:pt x="132083" y="34556"/>
                    <a:pt x="144543" y="13535"/>
                    <a:pt x="141562" y="8566"/>
                  </a:cubicBezTo>
                  <a:cubicBezTo>
                    <a:pt x="137816" y="2298"/>
                    <a:pt x="122757" y="7343"/>
                    <a:pt x="112666" y="14834"/>
                  </a:cubicBezTo>
                  <a:cubicBezTo>
                    <a:pt x="102577" y="22402"/>
                    <a:pt x="83771" y="11089"/>
                    <a:pt x="80026" y="22402"/>
                  </a:cubicBezTo>
                  <a:cubicBezTo>
                    <a:pt x="76280" y="33715"/>
                    <a:pt x="71235" y="44952"/>
                    <a:pt x="59922" y="44952"/>
                  </a:cubicBezTo>
                  <a:cubicBezTo>
                    <a:pt x="48608" y="44952"/>
                    <a:pt x="57399" y="63833"/>
                    <a:pt x="46086" y="68802"/>
                  </a:cubicBezTo>
                  <a:cubicBezTo>
                    <a:pt x="34773" y="73847"/>
                    <a:pt x="8400" y="72548"/>
                    <a:pt x="5878" y="83861"/>
                  </a:cubicBezTo>
                  <a:cubicBezTo>
                    <a:pt x="3355" y="95175"/>
                    <a:pt x="34696" y="102666"/>
                    <a:pt x="32250" y="116502"/>
                  </a:cubicBezTo>
                  <a:cubicBezTo>
                    <a:pt x="29727" y="130338"/>
                    <a:pt x="48532" y="145397"/>
                    <a:pt x="37295" y="154188"/>
                  </a:cubicBezTo>
                  <a:cubicBezTo>
                    <a:pt x="27587" y="161679"/>
                    <a:pt x="18949" y="173910"/>
                    <a:pt x="19790" y="198524"/>
                  </a:cubicBezTo>
                  <a:cubicBezTo>
                    <a:pt x="27969" y="203798"/>
                    <a:pt x="35767" y="208385"/>
                    <a:pt x="39665" y="200664"/>
                  </a:cubicBezTo>
                  <a:cubicBezTo>
                    <a:pt x="46391" y="187211"/>
                    <a:pt x="83237" y="200664"/>
                    <a:pt x="83237" y="188892"/>
                  </a:cubicBezTo>
                  <a:cubicBezTo>
                    <a:pt x="83237" y="177120"/>
                    <a:pt x="123522" y="180484"/>
                    <a:pt x="123522" y="168788"/>
                  </a:cubicBezTo>
                  <a:cubicBezTo>
                    <a:pt x="123522" y="157016"/>
                    <a:pt x="146989" y="130185"/>
                    <a:pt x="162047" y="131867"/>
                  </a:cubicBezTo>
                  <a:cubicBezTo>
                    <a:pt x="177107" y="133548"/>
                    <a:pt x="160366" y="158698"/>
                    <a:pt x="178865" y="167106"/>
                  </a:cubicBezTo>
                  <a:cubicBezTo>
                    <a:pt x="197288" y="175515"/>
                    <a:pt x="170457" y="205709"/>
                    <a:pt x="180547" y="217405"/>
                  </a:cubicBezTo>
                  <a:cubicBezTo>
                    <a:pt x="184292" y="221762"/>
                    <a:pt x="191630" y="220998"/>
                    <a:pt x="200651" y="218399"/>
                  </a:cubicBezTo>
                  <a:cubicBezTo>
                    <a:pt x="207454" y="216411"/>
                    <a:pt x="215328" y="213430"/>
                    <a:pt x="223277" y="210755"/>
                  </a:cubicBezTo>
                  <a:cubicBezTo>
                    <a:pt x="239942" y="196231"/>
                    <a:pt x="262339" y="175897"/>
                    <a:pt x="269831" y="18033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2F2F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Open Sans"/>
                <a:buNone/>
              </a:pPr>
              <a:r>
                <a:t/>
              </a:r>
              <a:endParaRPr b="0" i="0" sz="900" u="none" cap="none" strike="noStrike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endParaRPr>
            </a:p>
          </p:txBody>
        </p:sp>
        <p:sp>
          <p:nvSpPr>
            <p:cNvPr id="721" name="Google Shape;721;p74"/>
            <p:cNvSpPr/>
            <p:nvPr/>
          </p:nvSpPr>
          <p:spPr>
            <a:xfrm>
              <a:off x="8614481" y="3538792"/>
              <a:ext cx="710907" cy="642111"/>
            </a:xfrm>
            <a:custGeom>
              <a:rect b="b" l="l" r="r" t="t"/>
              <a:pathLst>
                <a:path extrusionOk="0" h="642111" w="710907">
                  <a:moveTo>
                    <a:pt x="674980" y="71702"/>
                  </a:moveTo>
                  <a:cubicBezTo>
                    <a:pt x="655258" y="62300"/>
                    <a:pt x="653347" y="45330"/>
                    <a:pt x="653347" y="39673"/>
                  </a:cubicBezTo>
                  <a:cubicBezTo>
                    <a:pt x="653347" y="34704"/>
                    <a:pt x="630950" y="21098"/>
                    <a:pt x="614668" y="8256"/>
                  </a:cubicBezTo>
                  <a:cubicBezTo>
                    <a:pt x="612527" y="8561"/>
                    <a:pt x="607482" y="9402"/>
                    <a:pt x="601748" y="10778"/>
                  </a:cubicBezTo>
                  <a:cubicBezTo>
                    <a:pt x="599685" y="8791"/>
                    <a:pt x="596933" y="7186"/>
                    <a:pt x="594029" y="5733"/>
                  </a:cubicBezTo>
                  <a:cubicBezTo>
                    <a:pt x="581263" y="19340"/>
                    <a:pt x="560394" y="22245"/>
                    <a:pt x="550915" y="18805"/>
                  </a:cubicBezTo>
                  <a:cubicBezTo>
                    <a:pt x="539373" y="14600"/>
                    <a:pt x="509331" y="24232"/>
                    <a:pt x="493584" y="35851"/>
                  </a:cubicBezTo>
                  <a:cubicBezTo>
                    <a:pt x="487851" y="40132"/>
                    <a:pt x="480360" y="41814"/>
                    <a:pt x="471646" y="43495"/>
                  </a:cubicBezTo>
                  <a:cubicBezTo>
                    <a:pt x="469428" y="44948"/>
                    <a:pt x="467288" y="46018"/>
                    <a:pt x="465300" y="46171"/>
                  </a:cubicBezTo>
                  <a:cubicBezTo>
                    <a:pt x="453987" y="47394"/>
                    <a:pt x="450241" y="58707"/>
                    <a:pt x="459032" y="67575"/>
                  </a:cubicBezTo>
                  <a:cubicBezTo>
                    <a:pt x="467823" y="76365"/>
                    <a:pt x="465300" y="82634"/>
                    <a:pt x="466600" y="92647"/>
                  </a:cubicBezTo>
                  <a:cubicBezTo>
                    <a:pt x="467823" y="102661"/>
                    <a:pt x="452764" y="112752"/>
                    <a:pt x="446496" y="122766"/>
                  </a:cubicBezTo>
                  <a:cubicBezTo>
                    <a:pt x="440228" y="132779"/>
                    <a:pt x="447796" y="145316"/>
                    <a:pt x="442750" y="156629"/>
                  </a:cubicBezTo>
                  <a:cubicBezTo>
                    <a:pt x="437705" y="167943"/>
                    <a:pt x="400020" y="150361"/>
                    <a:pt x="395051" y="155406"/>
                  </a:cubicBezTo>
                  <a:cubicBezTo>
                    <a:pt x="390005" y="160451"/>
                    <a:pt x="407587" y="175510"/>
                    <a:pt x="408810" y="183002"/>
                  </a:cubicBezTo>
                  <a:cubicBezTo>
                    <a:pt x="410110" y="190569"/>
                    <a:pt x="395051" y="199360"/>
                    <a:pt x="379916" y="200583"/>
                  </a:cubicBezTo>
                  <a:cubicBezTo>
                    <a:pt x="364856" y="201806"/>
                    <a:pt x="367379" y="220687"/>
                    <a:pt x="366079" y="245760"/>
                  </a:cubicBezTo>
                  <a:cubicBezTo>
                    <a:pt x="364856" y="270910"/>
                    <a:pt x="349797" y="274655"/>
                    <a:pt x="345975" y="264565"/>
                  </a:cubicBezTo>
                  <a:cubicBezTo>
                    <a:pt x="342229" y="254551"/>
                    <a:pt x="300798" y="268311"/>
                    <a:pt x="300798" y="279624"/>
                  </a:cubicBezTo>
                  <a:cubicBezTo>
                    <a:pt x="300798" y="290938"/>
                    <a:pt x="286962" y="288415"/>
                    <a:pt x="271903" y="287115"/>
                  </a:cubicBezTo>
                  <a:cubicBezTo>
                    <a:pt x="256844" y="285892"/>
                    <a:pt x="239263" y="300951"/>
                    <a:pt x="237963" y="307220"/>
                  </a:cubicBezTo>
                  <a:cubicBezTo>
                    <a:pt x="236740" y="313488"/>
                    <a:pt x="244232" y="344905"/>
                    <a:pt x="241708" y="349951"/>
                  </a:cubicBezTo>
                  <a:cubicBezTo>
                    <a:pt x="239263" y="354996"/>
                    <a:pt x="98610" y="376323"/>
                    <a:pt x="71015" y="371278"/>
                  </a:cubicBezTo>
                  <a:cubicBezTo>
                    <a:pt x="49076" y="367303"/>
                    <a:pt x="24844" y="364933"/>
                    <a:pt x="5733" y="364092"/>
                  </a:cubicBezTo>
                  <a:cubicBezTo>
                    <a:pt x="12996" y="371278"/>
                    <a:pt x="22703" y="379075"/>
                    <a:pt x="25684" y="386872"/>
                  </a:cubicBezTo>
                  <a:cubicBezTo>
                    <a:pt x="31265" y="401778"/>
                    <a:pt x="49152" y="415308"/>
                    <a:pt x="69257" y="423717"/>
                  </a:cubicBezTo>
                  <a:cubicBezTo>
                    <a:pt x="89361" y="432126"/>
                    <a:pt x="79270" y="467289"/>
                    <a:pt x="89361" y="470652"/>
                  </a:cubicBezTo>
                  <a:cubicBezTo>
                    <a:pt x="99451" y="474015"/>
                    <a:pt x="112828" y="500847"/>
                    <a:pt x="99451" y="502528"/>
                  </a:cubicBezTo>
                  <a:cubicBezTo>
                    <a:pt x="85997" y="504210"/>
                    <a:pt x="74301" y="507574"/>
                    <a:pt x="60924" y="514300"/>
                  </a:cubicBezTo>
                  <a:cubicBezTo>
                    <a:pt x="47471" y="520951"/>
                    <a:pt x="32411" y="537768"/>
                    <a:pt x="34094" y="557872"/>
                  </a:cubicBezTo>
                  <a:cubicBezTo>
                    <a:pt x="34322" y="560548"/>
                    <a:pt x="34705" y="564217"/>
                    <a:pt x="35163" y="568421"/>
                  </a:cubicBezTo>
                  <a:cubicBezTo>
                    <a:pt x="69410" y="569186"/>
                    <a:pt x="110000" y="567504"/>
                    <a:pt x="114357" y="562688"/>
                  </a:cubicBezTo>
                  <a:cubicBezTo>
                    <a:pt x="121236" y="555197"/>
                    <a:pt x="137595" y="551375"/>
                    <a:pt x="146997" y="557643"/>
                  </a:cubicBezTo>
                  <a:cubicBezTo>
                    <a:pt x="156400" y="563911"/>
                    <a:pt x="198443" y="566434"/>
                    <a:pt x="215413" y="557031"/>
                  </a:cubicBezTo>
                  <a:cubicBezTo>
                    <a:pt x="236052" y="545565"/>
                    <a:pt x="248665" y="557031"/>
                    <a:pt x="249276" y="567045"/>
                  </a:cubicBezTo>
                  <a:cubicBezTo>
                    <a:pt x="249888" y="577059"/>
                    <a:pt x="259290" y="581493"/>
                    <a:pt x="268693" y="590284"/>
                  </a:cubicBezTo>
                  <a:cubicBezTo>
                    <a:pt x="278095" y="599074"/>
                    <a:pt x="271215" y="609165"/>
                    <a:pt x="277484" y="619179"/>
                  </a:cubicBezTo>
                  <a:cubicBezTo>
                    <a:pt x="283751" y="629193"/>
                    <a:pt x="296288" y="627358"/>
                    <a:pt x="314558" y="635461"/>
                  </a:cubicBezTo>
                  <a:cubicBezTo>
                    <a:pt x="317080" y="636607"/>
                    <a:pt x="319297" y="638060"/>
                    <a:pt x="321361" y="639665"/>
                  </a:cubicBezTo>
                  <a:cubicBezTo>
                    <a:pt x="322508" y="638365"/>
                    <a:pt x="323425" y="637295"/>
                    <a:pt x="324036" y="636607"/>
                  </a:cubicBezTo>
                  <a:cubicBezTo>
                    <a:pt x="334127" y="624835"/>
                    <a:pt x="335809" y="604731"/>
                    <a:pt x="362640" y="609776"/>
                  </a:cubicBezTo>
                  <a:cubicBezTo>
                    <a:pt x="389471" y="614821"/>
                    <a:pt x="387788" y="604731"/>
                    <a:pt x="402848" y="608094"/>
                  </a:cubicBezTo>
                  <a:cubicBezTo>
                    <a:pt x="417983" y="611458"/>
                    <a:pt x="427997" y="609776"/>
                    <a:pt x="434647" y="599762"/>
                  </a:cubicBezTo>
                  <a:cubicBezTo>
                    <a:pt x="441374" y="589672"/>
                    <a:pt x="427920" y="569568"/>
                    <a:pt x="419588" y="561159"/>
                  </a:cubicBezTo>
                  <a:cubicBezTo>
                    <a:pt x="411180" y="552751"/>
                    <a:pt x="399408" y="534328"/>
                    <a:pt x="401166" y="517587"/>
                  </a:cubicBezTo>
                  <a:cubicBezTo>
                    <a:pt x="402848" y="500770"/>
                    <a:pt x="374335" y="500770"/>
                    <a:pt x="374335" y="487393"/>
                  </a:cubicBezTo>
                  <a:cubicBezTo>
                    <a:pt x="374335" y="474015"/>
                    <a:pt x="401166" y="452230"/>
                    <a:pt x="406211" y="447185"/>
                  </a:cubicBezTo>
                  <a:cubicBezTo>
                    <a:pt x="411256" y="442139"/>
                    <a:pt x="432966" y="460638"/>
                    <a:pt x="438011" y="450548"/>
                  </a:cubicBezTo>
                  <a:cubicBezTo>
                    <a:pt x="443056" y="440458"/>
                    <a:pt x="458115" y="447185"/>
                    <a:pt x="466524" y="448866"/>
                  </a:cubicBezTo>
                  <a:cubicBezTo>
                    <a:pt x="474932" y="450548"/>
                    <a:pt x="488309" y="432126"/>
                    <a:pt x="489991" y="416990"/>
                  </a:cubicBezTo>
                  <a:cubicBezTo>
                    <a:pt x="491673" y="401931"/>
                    <a:pt x="520186" y="400249"/>
                    <a:pt x="525231" y="395204"/>
                  </a:cubicBezTo>
                  <a:cubicBezTo>
                    <a:pt x="530276" y="390159"/>
                    <a:pt x="538608" y="356678"/>
                    <a:pt x="541971" y="349951"/>
                  </a:cubicBezTo>
                  <a:cubicBezTo>
                    <a:pt x="545335" y="343300"/>
                    <a:pt x="567121" y="348269"/>
                    <a:pt x="567121" y="329846"/>
                  </a:cubicBezTo>
                  <a:cubicBezTo>
                    <a:pt x="567121" y="311424"/>
                    <a:pt x="577211" y="308060"/>
                    <a:pt x="587225" y="306379"/>
                  </a:cubicBezTo>
                  <a:cubicBezTo>
                    <a:pt x="597239" y="304697"/>
                    <a:pt x="593876" y="287956"/>
                    <a:pt x="595634" y="274579"/>
                  </a:cubicBezTo>
                  <a:cubicBezTo>
                    <a:pt x="597315" y="261125"/>
                    <a:pt x="604042" y="246066"/>
                    <a:pt x="617419" y="242703"/>
                  </a:cubicBezTo>
                  <a:cubicBezTo>
                    <a:pt x="630873" y="239339"/>
                    <a:pt x="612374" y="220917"/>
                    <a:pt x="597315" y="224280"/>
                  </a:cubicBezTo>
                  <a:cubicBezTo>
                    <a:pt x="582256" y="227644"/>
                    <a:pt x="572166" y="183995"/>
                    <a:pt x="572166" y="183995"/>
                  </a:cubicBezTo>
                  <a:cubicBezTo>
                    <a:pt x="572166" y="183995"/>
                    <a:pt x="573848" y="148832"/>
                    <a:pt x="565439" y="143787"/>
                  </a:cubicBezTo>
                  <a:cubicBezTo>
                    <a:pt x="557030" y="138742"/>
                    <a:pt x="568803" y="120319"/>
                    <a:pt x="587225" y="120319"/>
                  </a:cubicBezTo>
                  <a:cubicBezTo>
                    <a:pt x="605647" y="120319"/>
                    <a:pt x="639205" y="140424"/>
                    <a:pt x="650901" y="132015"/>
                  </a:cubicBezTo>
                  <a:cubicBezTo>
                    <a:pt x="662597" y="123606"/>
                    <a:pt x="686140" y="118638"/>
                    <a:pt x="692791" y="115274"/>
                  </a:cubicBezTo>
                  <a:cubicBezTo>
                    <a:pt x="697836" y="112752"/>
                    <a:pt x="704869" y="96622"/>
                    <a:pt x="708002" y="89131"/>
                  </a:cubicBezTo>
                  <a:cubicBezTo>
                    <a:pt x="700358" y="84009"/>
                    <a:pt x="687517" y="77665"/>
                    <a:pt x="674980" y="71702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2F2F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Open Sans"/>
                <a:buNone/>
              </a:pPr>
              <a:r>
                <a:t/>
              </a:r>
              <a:endParaRPr b="0" i="0" sz="900" u="none" cap="none" strike="noStrike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endParaRPr>
            </a:p>
          </p:txBody>
        </p:sp>
        <p:sp>
          <p:nvSpPr>
            <p:cNvPr id="722" name="Google Shape;722;p74"/>
            <p:cNvSpPr/>
            <p:nvPr/>
          </p:nvSpPr>
          <p:spPr>
            <a:xfrm>
              <a:off x="8213950" y="4108652"/>
              <a:ext cx="330499" cy="379390"/>
            </a:xfrm>
            <a:custGeom>
              <a:rect b="b" l="l" r="r" t="t"/>
              <a:pathLst>
                <a:path extrusionOk="0" h="566477" w="505478">
                  <a:moveTo>
                    <a:pt x="252876" y="12462"/>
                  </a:moveTo>
                  <a:lnTo>
                    <a:pt x="252876" y="60354"/>
                  </a:lnTo>
                  <a:lnTo>
                    <a:pt x="212957" y="110934"/>
                  </a:lnTo>
                  <a:lnTo>
                    <a:pt x="191612" y="164201"/>
                  </a:lnTo>
                  <a:cubicBezTo>
                    <a:pt x="197723" y="164527"/>
                    <a:pt x="202285" y="164608"/>
                    <a:pt x="204566" y="164283"/>
                  </a:cubicBezTo>
                  <a:cubicBezTo>
                    <a:pt x="220859" y="162491"/>
                    <a:pt x="237071" y="196862"/>
                    <a:pt x="237071" y="209405"/>
                  </a:cubicBezTo>
                  <a:cubicBezTo>
                    <a:pt x="237071" y="222030"/>
                    <a:pt x="202692" y="334022"/>
                    <a:pt x="193730" y="341271"/>
                  </a:cubicBezTo>
                  <a:cubicBezTo>
                    <a:pt x="187213" y="346565"/>
                    <a:pt x="74543" y="383625"/>
                    <a:pt x="0" y="406675"/>
                  </a:cubicBezTo>
                  <a:cubicBezTo>
                    <a:pt x="16131" y="440232"/>
                    <a:pt x="48473" y="506938"/>
                    <a:pt x="77476" y="566477"/>
                  </a:cubicBezTo>
                  <a:cubicBezTo>
                    <a:pt x="82445" y="564441"/>
                    <a:pt x="87741" y="562079"/>
                    <a:pt x="93525" y="558740"/>
                  </a:cubicBezTo>
                  <a:cubicBezTo>
                    <a:pt x="129045" y="538214"/>
                    <a:pt x="169290" y="548477"/>
                    <a:pt x="196419" y="540984"/>
                  </a:cubicBezTo>
                  <a:cubicBezTo>
                    <a:pt x="223548" y="533491"/>
                    <a:pt x="197315" y="511092"/>
                    <a:pt x="220778" y="491463"/>
                  </a:cubicBezTo>
                  <a:cubicBezTo>
                    <a:pt x="244078" y="471834"/>
                    <a:pt x="277805" y="486820"/>
                    <a:pt x="289944" y="480223"/>
                  </a:cubicBezTo>
                  <a:cubicBezTo>
                    <a:pt x="302164" y="473707"/>
                    <a:pt x="310555" y="430702"/>
                    <a:pt x="331085" y="422313"/>
                  </a:cubicBezTo>
                  <a:cubicBezTo>
                    <a:pt x="351615" y="413924"/>
                    <a:pt x="374100" y="419544"/>
                    <a:pt x="371249" y="401788"/>
                  </a:cubicBezTo>
                  <a:cubicBezTo>
                    <a:pt x="368479" y="384032"/>
                    <a:pt x="373123" y="320420"/>
                    <a:pt x="392756" y="316755"/>
                  </a:cubicBezTo>
                  <a:cubicBezTo>
                    <a:pt x="412390" y="313008"/>
                    <a:pt x="443185" y="292402"/>
                    <a:pt x="444163" y="281162"/>
                  </a:cubicBezTo>
                  <a:cubicBezTo>
                    <a:pt x="445140" y="269922"/>
                    <a:pt x="484408" y="227894"/>
                    <a:pt x="496546" y="207369"/>
                  </a:cubicBezTo>
                  <a:cubicBezTo>
                    <a:pt x="508685" y="186763"/>
                    <a:pt x="509663" y="175523"/>
                    <a:pt x="491903" y="172753"/>
                  </a:cubicBezTo>
                  <a:cubicBezTo>
                    <a:pt x="474143" y="169984"/>
                    <a:pt x="446036" y="120382"/>
                    <a:pt x="438623" y="106454"/>
                  </a:cubicBezTo>
                  <a:cubicBezTo>
                    <a:pt x="431128" y="92363"/>
                    <a:pt x="376952" y="101730"/>
                    <a:pt x="332959" y="67195"/>
                  </a:cubicBezTo>
                  <a:cubicBezTo>
                    <a:pt x="315118" y="53105"/>
                    <a:pt x="305260" y="26634"/>
                    <a:pt x="298905" y="0"/>
                  </a:cubicBezTo>
                  <a:lnTo>
                    <a:pt x="276909" y="12543"/>
                  </a:lnTo>
                  <a:lnTo>
                    <a:pt x="252876" y="12543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2F2F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Open Sans"/>
                <a:buNone/>
              </a:pPr>
              <a:r>
                <a:t/>
              </a:r>
              <a:endParaRPr b="0" i="0" sz="900" u="none" cap="none" strike="noStrike">
                <a:solidFill>
                  <a:srgbClr val="F7CD42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endParaRPr>
            </a:p>
          </p:txBody>
        </p:sp>
        <p:sp>
          <p:nvSpPr>
            <p:cNvPr id="723" name="Google Shape;723;p74"/>
            <p:cNvSpPr/>
            <p:nvPr/>
          </p:nvSpPr>
          <p:spPr>
            <a:xfrm>
              <a:off x="7825371" y="4380962"/>
              <a:ext cx="491515" cy="298218"/>
            </a:xfrm>
            <a:custGeom>
              <a:rect b="b" l="l" r="r" t="t"/>
              <a:pathLst>
                <a:path extrusionOk="0" h="445277" w="751742">
                  <a:moveTo>
                    <a:pt x="533288" y="17837"/>
                  </a:moveTo>
                  <a:cubicBezTo>
                    <a:pt x="500783" y="25086"/>
                    <a:pt x="419396" y="19711"/>
                    <a:pt x="408561" y="25086"/>
                  </a:cubicBezTo>
                  <a:cubicBezTo>
                    <a:pt x="397726" y="30462"/>
                    <a:pt x="321798" y="84625"/>
                    <a:pt x="311044" y="109956"/>
                  </a:cubicBezTo>
                  <a:cubicBezTo>
                    <a:pt x="300209" y="135205"/>
                    <a:pt x="283915" y="138870"/>
                    <a:pt x="267703" y="126164"/>
                  </a:cubicBezTo>
                  <a:cubicBezTo>
                    <a:pt x="251410" y="113540"/>
                    <a:pt x="184525" y="117124"/>
                    <a:pt x="179148" y="111666"/>
                  </a:cubicBezTo>
                  <a:cubicBezTo>
                    <a:pt x="173689" y="106209"/>
                    <a:pt x="124890" y="100834"/>
                    <a:pt x="101427" y="104418"/>
                  </a:cubicBezTo>
                  <a:cubicBezTo>
                    <a:pt x="77883" y="108001"/>
                    <a:pt x="65256" y="93585"/>
                    <a:pt x="54420" y="97169"/>
                  </a:cubicBezTo>
                  <a:cubicBezTo>
                    <a:pt x="43585" y="100752"/>
                    <a:pt x="32750" y="113458"/>
                    <a:pt x="27373" y="120626"/>
                  </a:cubicBezTo>
                  <a:cubicBezTo>
                    <a:pt x="21915" y="127875"/>
                    <a:pt x="32750" y="147748"/>
                    <a:pt x="29165" y="154997"/>
                  </a:cubicBezTo>
                  <a:cubicBezTo>
                    <a:pt x="28188" y="156871"/>
                    <a:pt x="16619" y="162979"/>
                    <a:pt x="0" y="170961"/>
                  </a:cubicBezTo>
                  <a:cubicBezTo>
                    <a:pt x="5703" y="184971"/>
                    <a:pt x="9043" y="199468"/>
                    <a:pt x="5377" y="209975"/>
                  </a:cubicBezTo>
                  <a:cubicBezTo>
                    <a:pt x="-2118" y="231396"/>
                    <a:pt x="4481" y="281895"/>
                    <a:pt x="24114" y="310890"/>
                  </a:cubicBezTo>
                  <a:cubicBezTo>
                    <a:pt x="43748" y="339886"/>
                    <a:pt x="36253" y="393154"/>
                    <a:pt x="45540" y="403498"/>
                  </a:cubicBezTo>
                  <a:cubicBezTo>
                    <a:pt x="54909" y="413760"/>
                    <a:pt x="127823" y="411887"/>
                    <a:pt x="160573" y="390385"/>
                  </a:cubicBezTo>
                  <a:cubicBezTo>
                    <a:pt x="193323" y="368882"/>
                    <a:pt x="215727" y="365136"/>
                    <a:pt x="241959" y="365136"/>
                  </a:cubicBezTo>
                  <a:cubicBezTo>
                    <a:pt x="268111" y="365136"/>
                    <a:pt x="302653" y="342737"/>
                    <a:pt x="311126" y="331497"/>
                  </a:cubicBezTo>
                  <a:cubicBezTo>
                    <a:pt x="319517" y="320257"/>
                    <a:pt x="357888" y="319361"/>
                    <a:pt x="373774" y="321235"/>
                  </a:cubicBezTo>
                  <a:cubicBezTo>
                    <a:pt x="389660" y="323108"/>
                    <a:pt x="405547" y="305352"/>
                    <a:pt x="423307" y="287596"/>
                  </a:cubicBezTo>
                  <a:cubicBezTo>
                    <a:pt x="441067" y="269840"/>
                    <a:pt x="497198" y="262347"/>
                    <a:pt x="556995" y="243695"/>
                  </a:cubicBezTo>
                  <a:cubicBezTo>
                    <a:pt x="616793" y="224962"/>
                    <a:pt x="603676" y="196943"/>
                    <a:pt x="617689" y="180083"/>
                  </a:cubicBezTo>
                  <a:cubicBezTo>
                    <a:pt x="629420" y="165993"/>
                    <a:pt x="645877" y="170065"/>
                    <a:pt x="671783" y="159803"/>
                  </a:cubicBezTo>
                  <a:cubicBezTo>
                    <a:pt x="642781" y="100264"/>
                    <a:pt x="610438" y="33557"/>
                    <a:pt x="594307" y="0"/>
                  </a:cubicBezTo>
                  <a:cubicBezTo>
                    <a:pt x="565549" y="9041"/>
                    <a:pt x="542331" y="15883"/>
                    <a:pt x="533288" y="17837"/>
                  </a:cubicBezTo>
                  <a:close/>
                  <a:moveTo>
                    <a:pt x="687425" y="436729"/>
                  </a:moveTo>
                  <a:cubicBezTo>
                    <a:pt x="708362" y="458394"/>
                    <a:pt x="749585" y="433064"/>
                    <a:pt x="751703" y="424512"/>
                  </a:cubicBezTo>
                  <a:cubicBezTo>
                    <a:pt x="753903" y="415797"/>
                    <a:pt x="663799" y="412294"/>
                    <a:pt x="687425" y="436729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2F2F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Open Sans"/>
                <a:buNone/>
              </a:pPr>
              <a:r>
                <a:t/>
              </a:r>
              <a:endParaRPr b="0" i="0" sz="900" u="none" cap="none" strike="noStrike">
                <a:solidFill>
                  <a:srgbClr val="F7CD42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endParaRPr>
            </a:p>
          </p:txBody>
        </p:sp>
        <p:sp>
          <p:nvSpPr>
            <p:cNvPr id="724" name="Google Shape;724;p74"/>
            <p:cNvSpPr/>
            <p:nvPr/>
          </p:nvSpPr>
          <p:spPr>
            <a:xfrm>
              <a:off x="7498529" y="3780659"/>
              <a:ext cx="870479" cy="714802"/>
            </a:xfrm>
            <a:custGeom>
              <a:rect b="b" l="l" r="r" t="t"/>
              <a:pathLst>
                <a:path extrusionOk="0" h="1067288" w="1331346">
                  <a:moveTo>
                    <a:pt x="796022" y="223315"/>
                  </a:moveTo>
                  <a:cubicBezTo>
                    <a:pt x="796022" y="223315"/>
                    <a:pt x="698668" y="210853"/>
                    <a:pt x="683678" y="210853"/>
                  </a:cubicBezTo>
                  <a:cubicBezTo>
                    <a:pt x="668688" y="210853"/>
                    <a:pt x="631213" y="205803"/>
                    <a:pt x="608809" y="185848"/>
                  </a:cubicBezTo>
                  <a:cubicBezTo>
                    <a:pt x="586324" y="165893"/>
                    <a:pt x="476505" y="83548"/>
                    <a:pt x="456546" y="73530"/>
                  </a:cubicBezTo>
                  <a:cubicBezTo>
                    <a:pt x="436586" y="63512"/>
                    <a:pt x="354141" y="3647"/>
                    <a:pt x="331655" y="1122"/>
                  </a:cubicBezTo>
                  <a:cubicBezTo>
                    <a:pt x="309170" y="-1403"/>
                    <a:pt x="306726" y="1122"/>
                    <a:pt x="279190" y="1122"/>
                  </a:cubicBezTo>
                  <a:cubicBezTo>
                    <a:pt x="251736" y="1122"/>
                    <a:pt x="264200" y="18552"/>
                    <a:pt x="214260" y="21077"/>
                  </a:cubicBezTo>
                  <a:cubicBezTo>
                    <a:pt x="164321" y="23602"/>
                    <a:pt x="136866" y="56019"/>
                    <a:pt x="151856" y="60987"/>
                  </a:cubicBezTo>
                  <a:cubicBezTo>
                    <a:pt x="166846" y="66037"/>
                    <a:pt x="214260" y="108472"/>
                    <a:pt x="199270" y="115884"/>
                  </a:cubicBezTo>
                  <a:cubicBezTo>
                    <a:pt x="184280" y="123377"/>
                    <a:pt x="181836" y="145857"/>
                    <a:pt x="161877" y="145857"/>
                  </a:cubicBezTo>
                  <a:cubicBezTo>
                    <a:pt x="141917" y="145857"/>
                    <a:pt x="121876" y="148382"/>
                    <a:pt x="121876" y="163369"/>
                  </a:cubicBezTo>
                  <a:cubicBezTo>
                    <a:pt x="121876" y="178355"/>
                    <a:pt x="94421" y="203278"/>
                    <a:pt x="71936" y="200754"/>
                  </a:cubicBezTo>
                  <a:cubicBezTo>
                    <a:pt x="59146" y="199369"/>
                    <a:pt x="30958" y="184952"/>
                    <a:pt x="9043" y="172898"/>
                  </a:cubicBezTo>
                  <a:lnTo>
                    <a:pt x="2444" y="190980"/>
                  </a:lnTo>
                  <a:lnTo>
                    <a:pt x="0" y="208002"/>
                  </a:lnTo>
                  <a:cubicBezTo>
                    <a:pt x="4399" y="221279"/>
                    <a:pt x="-2200" y="275850"/>
                    <a:pt x="10591" y="280085"/>
                  </a:cubicBezTo>
                  <a:cubicBezTo>
                    <a:pt x="24603" y="284809"/>
                    <a:pt x="32098" y="310058"/>
                    <a:pt x="61997" y="342719"/>
                  </a:cubicBezTo>
                  <a:cubicBezTo>
                    <a:pt x="91977" y="375461"/>
                    <a:pt x="152671" y="463263"/>
                    <a:pt x="153648" y="484766"/>
                  </a:cubicBezTo>
                  <a:cubicBezTo>
                    <a:pt x="154544" y="506268"/>
                    <a:pt x="164891" y="529644"/>
                    <a:pt x="202285" y="554812"/>
                  </a:cubicBezTo>
                  <a:cubicBezTo>
                    <a:pt x="239678" y="580061"/>
                    <a:pt x="239678" y="610930"/>
                    <a:pt x="259312" y="625917"/>
                  </a:cubicBezTo>
                  <a:cubicBezTo>
                    <a:pt x="278946" y="640903"/>
                    <a:pt x="274302" y="658660"/>
                    <a:pt x="275280" y="695963"/>
                  </a:cubicBezTo>
                  <a:cubicBezTo>
                    <a:pt x="276176" y="733348"/>
                    <a:pt x="293040" y="781973"/>
                    <a:pt x="326767" y="802498"/>
                  </a:cubicBezTo>
                  <a:cubicBezTo>
                    <a:pt x="360414" y="823105"/>
                    <a:pt x="383795" y="845503"/>
                    <a:pt x="399681" y="885739"/>
                  </a:cubicBezTo>
                  <a:cubicBezTo>
                    <a:pt x="415567" y="925893"/>
                    <a:pt x="436179" y="960509"/>
                    <a:pt x="457605" y="982012"/>
                  </a:cubicBezTo>
                  <a:cubicBezTo>
                    <a:pt x="479112" y="1003433"/>
                    <a:pt x="466973" y="1014672"/>
                    <a:pt x="479112" y="1030555"/>
                  </a:cubicBezTo>
                  <a:cubicBezTo>
                    <a:pt x="485304" y="1038700"/>
                    <a:pt x="493939" y="1052710"/>
                    <a:pt x="499968" y="1067289"/>
                  </a:cubicBezTo>
                  <a:cubicBezTo>
                    <a:pt x="516587" y="1059307"/>
                    <a:pt x="528156" y="1053198"/>
                    <a:pt x="529133" y="1051325"/>
                  </a:cubicBezTo>
                  <a:cubicBezTo>
                    <a:pt x="532718" y="1044076"/>
                    <a:pt x="521883" y="1024202"/>
                    <a:pt x="527341" y="1016953"/>
                  </a:cubicBezTo>
                  <a:cubicBezTo>
                    <a:pt x="532718" y="1009704"/>
                    <a:pt x="543553" y="997080"/>
                    <a:pt x="554389" y="993496"/>
                  </a:cubicBezTo>
                  <a:cubicBezTo>
                    <a:pt x="565224" y="989912"/>
                    <a:pt x="577851" y="1004329"/>
                    <a:pt x="601395" y="1000745"/>
                  </a:cubicBezTo>
                  <a:cubicBezTo>
                    <a:pt x="624858" y="997080"/>
                    <a:pt x="673657" y="1002537"/>
                    <a:pt x="679116" y="1007994"/>
                  </a:cubicBezTo>
                  <a:cubicBezTo>
                    <a:pt x="684493" y="1013451"/>
                    <a:pt x="751378" y="1009786"/>
                    <a:pt x="767671" y="1022492"/>
                  </a:cubicBezTo>
                  <a:cubicBezTo>
                    <a:pt x="783883" y="1035116"/>
                    <a:pt x="800177" y="1031532"/>
                    <a:pt x="811012" y="1006283"/>
                  </a:cubicBezTo>
                  <a:cubicBezTo>
                    <a:pt x="821847" y="980953"/>
                    <a:pt x="897694" y="926789"/>
                    <a:pt x="908529" y="921414"/>
                  </a:cubicBezTo>
                  <a:cubicBezTo>
                    <a:pt x="919364" y="915957"/>
                    <a:pt x="1000669" y="921414"/>
                    <a:pt x="1033256" y="914165"/>
                  </a:cubicBezTo>
                  <a:cubicBezTo>
                    <a:pt x="1065762" y="906997"/>
                    <a:pt x="1278963" y="838336"/>
                    <a:pt x="1288006" y="831087"/>
                  </a:cubicBezTo>
                  <a:cubicBezTo>
                    <a:pt x="1297049" y="823838"/>
                    <a:pt x="1331347" y="711927"/>
                    <a:pt x="1331347" y="699221"/>
                  </a:cubicBezTo>
                  <a:cubicBezTo>
                    <a:pt x="1331347" y="686596"/>
                    <a:pt x="1315053" y="652225"/>
                    <a:pt x="1298841" y="654098"/>
                  </a:cubicBezTo>
                  <a:cubicBezTo>
                    <a:pt x="1282548" y="655890"/>
                    <a:pt x="1148940" y="641474"/>
                    <a:pt x="1139816" y="636098"/>
                  </a:cubicBezTo>
                  <a:cubicBezTo>
                    <a:pt x="1132566" y="631700"/>
                    <a:pt x="1097045" y="604985"/>
                    <a:pt x="1092157" y="568251"/>
                  </a:cubicBezTo>
                  <a:cubicBezTo>
                    <a:pt x="1081648" y="560188"/>
                    <a:pt x="1069509" y="542839"/>
                    <a:pt x="1065925" y="527853"/>
                  </a:cubicBezTo>
                  <a:cubicBezTo>
                    <a:pt x="1050527" y="529807"/>
                    <a:pt x="1026413" y="526223"/>
                    <a:pt x="1013052" y="491445"/>
                  </a:cubicBezTo>
                  <a:cubicBezTo>
                    <a:pt x="1000669" y="482974"/>
                    <a:pt x="967838" y="436304"/>
                    <a:pt x="979243" y="423353"/>
                  </a:cubicBezTo>
                  <a:cubicBezTo>
                    <a:pt x="993256" y="407471"/>
                    <a:pt x="971748" y="373833"/>
                    <a:pt x="951218" y="355181"/>
                  </a:cubicBezTo>
                  <a:cubicBezTo>
                    <a:pt x="930688" y="336448"/>
                    <a:pt x="888569" y="301832"/>
                    <a:pt x="886696" y="280329"/>
                  </a:cubicBezTo>
                  <a:cubicBezTo>
                    <a:pt x="886207" y="274465"/>
                    <a:pt x="883030" y="264691"/>
                    <a:pt x="878712" y="253532"/>
                  </a:cubicBezTo>
                  <a:lnTo>
                    <a:pt x="828446" y="251007"/>
                  </a:lnTo>
                  <a:lnTo>
                    <a:pt x="796022" y="223315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2F2F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Open Sans"/>
                <a:buNone/>
              </a:pPr>
              <a:r>
                <a:t/>
              </a:r>
              <a:endParaRPr b="0" i="0" sz="900" u="none" cap="none" strike="noStrike">
                <a:solidFill>
                  <a:srgbClr val="F7CD42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endParaRPr>
            </a:p>
          </p:txBody>
        </p:sp>
      </p:grpSp>
      <p:grpSp>
        <p:nvGrpSpPr>
          <p:cNvPr id="725" name="Google Shape;725;p74"/>
          <p:cNvGrpSpPr/>
          <p:nvPr/>
        </p:nvGrpSpPr>
        <p:grpSpPr>
          <a:xfrm>
            <a:off x="8727687" y="3738854"/>
            <a:ext cx="3037355" cy="2377158"/>
            <a:chOff x="8930262" y="3616533"/>
            <a:chExt cx="2611378" cy="2043771"/>
          </a:xfrm>
        </p:grpSpPr>
        <p:grpSp>
          <p:nvGrpSpPr>
            <p:cNvPr id="726" name="Google Shape;726;p74"/>
            <p:cNvGrpSpPr/>
            <p:nvPr/>
          </p:nvGrpSpPr>
          <p:grpSpPr>
            <a:xfrm>
              <a:off x="8930262" y="3616533"/>
              <a:ext cx="1699298" cy="1346216"/>
              <a:chOff x="8930262" y="3616533"/>
              <a:chExt cx="1699298" cy="1346216"/>
            </a:xfrm>
          </p:grpSpPr>
          <p:sp>
            <p:nvSpPr>
              <p:cNvPr id="727" name="Google Shape;727;p74"/>
              <p:cNvSpPr/>
              <p:nvPr/>
            </p:nvSpPr>
            <p:spPr>
              <a:xfrm>
                <a:off x="9756425" y="4053152"/>
                <a:ext cx="183460" cy="244614"/>
              </a:xfrm>
              <a:custGeom>
                <a:rect b="b" l="l" r="r" t="t"/>
                <a:pathLst>
                  <a:path extrusionOk="0" h="244613" w="183459">
                    <a:moveTo>
                      <a:pt x="183555" y="203658"/>
                    </a:moveTo>
                    <a:cubicBezTo>
                      <a:pt x="176063" y="162074"/>
                      <a:pt x="171859" y="121712"/>
                      <a:pt x="166432" y="121712"/>
                    </a:cubicBezTo>
                    <a:cubicBezTo>
                      <a:pt x="158788" y="121712"/>
                      <a:pt x="148621" y="157334"/>
                      <a:pt x="135932" y="154735"/>
                    </a:cubicBezTo>
                    <a:cubicBezTo>
                      <a:pt x="123166" y="152212"/>
                      <a:pt x="123166" y="108946"/>
                      <a:pt x="138454" y="108946"/>
                    </a:cubicBezTo>
                    <a:cubicBezTo>
                      <a:pt x="153742" y="108946"/>
                      <a:pt x="171554" y="75847"/>
                      <a:pt x="171554" y="65681"/>
                    </a:cubicBezTo>
                    <a:cubicBezTo>
                      <a:pt x="171554" y="55514"/>
                      <a:pt x="156342" y="55514"/>
                      <a:pt x="141054" y="55514"/>
                    </a:cubicBezTo>
                    <a:cubicBezTo>
                      <a:pt x="125765" y="55514"/>
                      <a:pt x="92742" y="58036"/>
                      <a:pt x="92742" y="58036"/>
                    </a:cubicBezTo>
                    <a:cubicBezTo>
                      <a:pt x="92742" y="58036"/>
                      <a:pt x="72332" y="50392"/>
                      <a:pt x="72332" y="37703"/>
                    </a:cubicBezTo>
                    <a:cubicBezTo>
                      <a:pt x="72332" y="25013"/>
                      <a:pt x="64687" y="14770"/>
                      <a:pt x="44355" y="14770"/>
                    </a:cubicBezTo>
                    <a:cubicBezTo>
                      <a:pt x="24021" y="14770"/>
                      <a:pt x="24021" y="-5563"/>
                      <a:pt x="8733" y="14770"/>
                    </a:cubicBezTo>
                    <a:cubicBezTo>
                      <a:pt x="-6556" y="35104"/>
                      <a:pt x="41831" y="35104"/>
                      <a:pt x="36710" y="50468"/>
                    </a:cubicBezTo>
                    <a:cubicBezTo>
                      <a:pt x="31589" y="65681"/>
                      <a:pt x="16377" y="55514"/>
                      <a:pt x="13855" y="68280"/>
                    </a:cubicBezTo>
                    <a:cubicBezTo>
                      <a:pt x="11331" y="80969"/>
                      <a:pt x="16453" y="114068"/>
                      <a:pt x="24021" y="131879"/>
                    </a:cubicBezTo>
                    <a:cubicBezTo>
                      <a:pt x="29831" y="145639"/>
                      <a:pt x="38698" y="180343"/>
                      <a:pt x="39003" y="209544"/>
                    </a:cubicBezTo>
                    <a:cubicBezTo>
                      <a:pt x="50852" y="207250"/>
                      <a:pt x="56356" y="201747"/>
                      <a:pt x="67364" y="201747"/>
                    </a:cubicBezTo>
                    <a:cubicBezTo>
                      <a:pt x="81199" y="201747"/>
                      <a:pt x="100003" y="199912"/>
                      <a:pt x="101227" y="185465"/>
                    </a:cubicBezTo>
                    <a:cubicBezTo>
                      <a:pt x="102450" y="171017"/>
                      <a:pt x="118197" y="160392"/>
                      <a:pt x="126911" y="164749"/>
                    </a:cubicBezTo>
                    <a:cubicBezTo>
                      <a:pt x="135702" y="169183"/>
                      <a:pt x="148926" y="204346"/>
                      <a:pt x="149538" y="222539"/>
                    </a:cubicBezTo>
                    <a:cubicBezTo>
                      <a:pt x="149767" y="228348"/>
                      <a:pt x="152290" y="235993"/>
                      <a:pt x="156189" y="243943"/>
                    </a:cubicBezTo>
                    <a:cubicBezTo>
                      <a:pt x="163221" y="237063"/>
                      <a:pt x="171401" y="231483"/>
                      <a:pt x="171401" y="231483"/>
                    </a:cubicBezTo>
                    <a:cubicBezTo>
                      <a:pt x="171401" y="231483"/>
                      <a:pt x="176445" y="212143"/>
                      <a:pt x="183555" y="203658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F2F2F2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900"/>
                  <a:buFont typeface="Open Sans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FFFFFF"/>
                  </a:solidFill>
                  <a:latin typeface="Proxima Nova Extrabold"/>
                  <a:ea typeface="Proxima Nova Extrabold"/>
                  <a:cs typeface="Proxima Nova Extrabold"/>
                  <a:sym typeface="Proxima Nova Extrabold"/>
                </a:endParaRPr>
              </a:p>
            </p:txBody>
          </p:sp>
          <p:sp>
            <p:nvSpPr>
              <p:cNvPr id="728" name="Google Shape;728;p74"/>
              <p:cNvSpPr/>
              <p:nvPr/>
            </p:nvSpPr>
            <p:spPr>
              <a:xfrm>
                <a:off x="8930262" y="3616533"/>
                <a:ext cx="1184845" cy="1253646"/>
              </a:xfrm>
              <a:custGeom>
                <a:rect b="b" l="l" r="r" t="t"/>
                <a:pathLst>
                  <a:path extrusionOk="0" h="1253645" w="1184845">
                    <a:moveTo>
                      <a:pt x="850107" y="568498"/>
                    </a:moveTo>
                    <a:cubicBezTo>
                      <a:pt x="842463" y="550687"/>
                      <a:pt x="837341" y="517588"/>
                      <a:pt x="839941" y="504898"/>
                    </a:cubicBezTo>
                    <a:cubicBezTo>
                      <a:pt x="842463" y="492209"/>
                      <a:pt x="857751" y="502376"/>
                      <a:pt x="862797" y="487087"/>
                    </a:cubicBezTo>
                    <a:cubicBezTo>
                      <a:pt x="867918" y="471799"/>
                      <a:pt x="819531" y="471799"/>
                      <a:pt x="834819" y="451389"/>
                    </a:cubicBezTo>
                    <a:cubicBezTo>
                      <a:pt x="850107" y="431055"/>
                      <a:pt x="850107" y="451389"/>
                      <a:pt x="870441" y="451389"/>
                    </a:cubicBezTo>
                    <a:cubicBezTo>
                      <a:pt x="890850" y="451389"/>
                      <a:pt x="898419" y="461556"/>
                      <a:pt x="898419" y="474322"/>
                    </a:cubicBezTo>
                    <a:cubicBezTo>
                      <a:pt x="898419" y="487087"/>
                      <a:pt x="918828" y="494655"/>
                      <a:pt x="918828" y="494655"/>
                    </a:cubicBezTo>
                    <a:cubicBezTo>
                      <a:pt x="918828" y="494655"/>
                      <a:pt x="951851" y="492132"/>
                      <a:pt x="967140" y="492132"/>
                    </a:cubicBezTo>
                    <a:cubicBezTo>
                      <a:pt x="982428" y="492132"/>
                      <a:pt x="997640" y="492132"/>
                      <a:pt x="997640" y="502299"/>
                    </a:cubicBezTo>
                    <a:cubicBezTo>
                      <a:pt x="997640" y="512466"/>
                      <a:pt x="979828" y="545565"/>
                      <a:pt x="964540" y="545565"/>
                    </a:cubicBezTo>
                    <a:cubicBezTo>
                      <a:pt x="949252" y="545565"/>
                      <a:pt x="949252" y="588831"/>
                      <a:pt x="962018" y="591354"/>
                    </a:cubicBezTo>
                    <a:cubicBezTo>
                      <a:pt x="974707" y="593876"/>
                      <a:pt x="984874" y="558331"/>
                      <a:pt x="992518" y="558331"/>
                    </a:cubicBezTo>
                    <a:cubicBezTo>
                      <a:pt x="998022" y="558331"/>
                      <a:pt x="1002226" y="598692"/>
                      <a:pt x="1009641" y="640277"/>
                    </a:cubicBezTo>
                    <a:cubicBezTo>
                      <a:pt x="1011628" y="637907"/>
                      <a:pt x="1013693" y="636225"/>
                      <a:pt x="1015833" y="636225"/>
                    </a:cubicBezTo>
                    <a:cubicBezTo>
                      <a:pt x="1025923" y="636225"/>
                      <a:pt x="1020878" y="601062"/>
                      <a:pt x="1027604" y="590972"/>
                    </a:cubicBezTo>
                    <a:cubicBezTo>
                      <a:pt x="1034331" y="580881"/>
                      <a:pt x="1030968" y="549082"/>
                      <a:pt x="1036014" y="549082"/>
                    </a:cubicBezTo>
                    <a:cubicBezTo>
                      <a:pt x="1041058" y="549082"/>
                      <a:pt x="1071253" y="559096"/>
                      <a:pt x="1069571" y="550763"/>
                    </a:cubicBezTo>
                    <a:cubicBezTo>
                      <a:pt x="1067889" y="542355"/>
                      <a:pt x="1087994" y="513842"/>
                      <a:pt x="1084631" y="498783"/>
                    </a:cubicBezTo>
                    <a:cubicBezTo>
                      <a:pt x="1081267" y="483724"/>
                      <a:pt x="1096402" y="465225"/>
                      <a:pt x="1096402" y="446802"/>
                    </a:cubicBezTo>
                    <a:cubicBezTo>
                      <a:pt x="1096402" y="428380"/>
                      <a:pt x="1113143" y="423335"/>
                      <a:pt x="1124915" y="413244"/>
                    </a:cubicBezTo>
                    <a:cubicBezTo>
                      <a:pt x="1136610" y="403154"/>
                      <a:pt x="1156791" y="389777"/>
                      <a:pt x="1160155" y="398185"/>
                    </a:cubicBezTo>
                    <a:cubicBezTo>
                      <a:pt x="1163518" y="406594"/>
                      <a:pt x="1188668" y="413244"/>
                      <a:pt x="1178577" y="398185"/>
                    </a:cubicBezTo>
                    <a:cubicBezTo>
                      <a:pt x="1168487" y="383126"/>
                      <a:pt x="1168487" y="373036"/>
                      <a:pt x="1175214" y="369673"/>
                    </a:cubicBezTo>
                    <a:cubicBezTo>
                      <a:pt x="1181941" y="366309"/>
                      <a:pt x="1185304" y="349568"/>
                      <a:pt x="1185304" y="349568"/>
                    </a:cubicBezTo>
                    <a:cubicBezTo>
                      <a:pt x="1185304" y="349568"/>
                      <a:pt x="1163518" y="346205"/>
                      <a:pt x="1160155" y="336115"/>
                    </a:cubicBezTo>
                    <a:cubicBezTo>
                      <a:pt x="1156791" y="326101"/>
                      <a:pt x="1143337" y="316010"/>
                      <a:pt x="1143337" y="307602"/>
                    </a:cubicBezTo>
                    <a:cubicBezTo>
                      <a:pt x="1143337" y="299193"/>
                      <a:pt x="1131566" y="302557"/>
                      <a:pt x="1121552" y="310965"/>
                    </a:cubicBezTo>
                    <a:cubicBezTo>
                      <a:pt x="1111462" y="319374"/>
                      <a:pt x="1093039" y="300875"/>
                      <a:pt x="1071253" y="312647"/>
                    </a:cubicBezTo>
                    <a:cubicBezTo>
                      <a:pt x="1049467" y="324419"/>
                      <a:pt x="1044422" y="337796"/>
                      <a:pt x="1034408" y="336115"/>
                    </a:cubicBezTo>
                    <a:cubicBezTo>
                      <a:pt x="1024318" y="334433"/>
                      <a:pt x="1026000" y="344523"/>
                      <a:pt x="1017668" y="352855"/>
                    </a:cubicBezTo>
                    <a:cubicBezTo>
                      <a:pt x="1009259" y="361264"/>
                      <a:pt x="1002532" y="371278"/>
                      <a:pt x="997563" y="371278"/>
                    </a:cubicBezTo>
                    <a:cubicBezTo>
                      <a:pt x="992518" y="371278"/>
                      <a:pt x="975778" y="379687"/>
                      <a:pt x="975778" y="379687"/>
                    </a:cubicBezTo>
                    <a:cubicBezTo>
                      <a:pt x="975778" y="379687"/>
                      <a:pt x="987549" y="404836"/>
                      <a:pt x="980822" y="416532"/>
                    </a:cubicBezTo>
                    <a:cubicBezTo>
                      <a:pt x="974095" y="428303"/>
                      <a:pt x="957355" y="416532"/>
                      <a:pt x="938932" y="421577"/>
                    </a:cubicBezTo>
                    <a:cubicBezTo>
                      <a:pt x="920510" y="426622"/>
                      <a:pt x="912101" y="414850"/>
                      <a:pt x="898647" y="418213"/>
                    </a:cubicBezTo>
                    <a:cubicBezTo>
                      <a:pt x="885270" y="421577"/>
                      <a:pt x="876862" y="409805"/>
                      <a:pt x="870211" y="411486"/>
                    </a:cubicBezTo>
                    <a:cubicBezTo>
                      <a:pt x="863485" y="413168"/>
                      <a:pt x="853395" y="396351"/>
                      <a:pt x="856758" y="382974"/>
                    </a:cubicBezTo>
                    <a:cubicBezTo>
                      <a:pt x="860122" y="369596"/>
                      <a:pt x="850031" y="351097"/>
                      <a:pt x="843304" y="361188"/>
                    </a:cubicBezTo>
                    <a:cubicBezTo>
                      <a:pt x="836577" y="371278"/>
                      <a:pt x="826564" y="366233"/>
                      <a:pt x="826564" y="381292"/>
                    </a:cubicBezTo>
                    <a:cubicBezTo>
                      <a:pt x="826564" y="396351"/>
                      <a:pt x="834972" y="414773"/>
                      <a:pt x="824881" y="424864"/>
                    </a:cubicBezTo>
                    <a:cubicBezTo>
                      <a:pt x="814791" y="434954"/>
                      <a:pt x="761129" y="439999"/>
                      <a:pt x="751116" y="431591"/>
                    </a:cubicBezTo>
                    <a:cubicBezTo>
                      <a:pt x="741025" y="423182"/>
                      <a:pt x="697453" y="418137"/>
                      <a:pt x="695772" y="409805"/>
                    </a:cubicBezTo>
                    <a:cubicBezTo>
                      <a:pt x="694090" y="401396"/>
                      <a:pt x="680712" y="386337"/>
                      <a:pt x="672304" y="386337"/>
                    </a:cubicBezTo>
                    <a:cubicBezTo>
                      <a:pt x="663895" y="386337"/>
                      <a:pt x="638746" y="398033"/>
                      <a:pt x="632096" y="392987"/>
                    </a:cubicBezTo>
                    <a:cubicBezTo>
                      <a:pt x="625369" y="387942"/>
                      <a:pt x="608628" y="374565"/>
                      <a:pt x="596856" y="372883"/>
                    </a:cubicBezTo>
                    <a:cubicBezTo>
                      <a:pt x="585084" y="371201"/>
                      <a:pt x="566662" y="362793"/>
                      <a:pt x="564980" y="356066"/>
                    </a:cubicBezTo>
                    <a:cubicBezTo>
                      <a:pt x="563298" y="349339"/>
                      <a:pt x="536467" y="345976"/>
                      <a:pt x="531422" y="339325"/>
                    </a:cubicBezTo>
                    <a:cubicBezTo>
                      <a:pt x="526377" y="332598"/>
                      <a:pt x="509636" y="330917"/>
                      <a:pt x="509636" y="322585"/>
                    </a:cubicBezTo>
                    <a:cubicBezTo>
                      <a:pt x="509636" y="314252"/>
                      <a:pt x="516363" y="300799"/>
                      <a:pt x="516363" y="290708"/>
                    </a:cubicBezTo>
                    <a:cubicBezTo>
                      <a:pt x="516363" y="280618"/>
                      <a:pt x="536467" y="270604"/>
                      <a:pt x="536467" y="263877"/>
                    </a:cubicBezTo>
                    <a:cubicBezTo>
                      <a:pt x="536467" y="257150"/>
                      <a:pt x="518045" y="245455"/>
                      <a:pt x="518045" y="245455"/>
                    </a:cubicBezTo>
                    <a:cubicBezTo>
                      <a:pt x="518045" y="245455"/>
                      <a:pt x="506273" y="223669"/>
                      <a:pt x="492896" y="223669"/>
                    </a:cubicBezTo>
                    <a:cubicBezTo>
                      <a:pt x="479442" y="223669"/>
                      <a:pt x="469427" y="200201"/>
                      <a:pt x="457656" y="198519"/>
                    </a:cubicBezTo>
                    <a:cubicBezTo>
                      <a:pt x="445884" y="196838"/>
                      <a:pt x="449248" y="173370"/>
                      <a:pt x="442521" y="164962"/>
                    </a:cubicBezTo>
                    <a:cubicBezTo>
                      <a:pt x="435870" y="156553"/>
                      <a:pt x="440838" y="136449"/>
                      <a:pt x="452611" y="146539"/>
                    </a:cubicBezTo>
                    <a:cubicBezTo>
                      <a:pt x="464306" y="156553"/>
                      <a:pt x="486169" y="146539"/>
                      <a:pt x="477760" y="131480"/>
                    </a:cubicBezTo>
                    <a:cubicBezTo>
                      <a:pt x="469352" y="116421"/>
                      <a:pt x="454292" y="103044"/>
                      <a:pt x="454292" y="94635"/>
                    </a:cubicBezTo>
                    <a:cubicBezTo>
                      <a:pt x="454292" y="86226"/>
                      <a:pt x="464383" y="61077"/>
                      <a:pt x="452611" y="54350"/>
                    </a:cubicBezTo>
                    <a:cubicBezTo>
                      <a:pt x="440838" y="47700"/>
                      <a:pt x="430825" y="37609"/>
                      <a:pt x="427461" y="25914"/>
                    </a:cubicBezTo>
                    <a:cubicBezTo>
                      <a:pt x="424098" y="14142"/>
                      <a:pt x="410644" y="5733"/>
                      <a:pt x="410644" y="5733"/>
                    </a:cubicBezTo>
                    <a:lnTo>
                      <a:pt x="393904" y="7415"/>
                    </a:lnTo>
                    <a:cubicBezTo>
                      <a:pt x="393904" y="7415"/>
                      <a:pt x="383890" y="34246"/>
                      <a:pt x="377163" y="37609"/>
                    </a:cubicBezTo>
                    <a:cubicBezTo>
                      <a:pt x="370436" y="40973"/>
                      <a:pt x="346969" y="46018"/>
                      <a:pt x="335273" y="54350"/>
                    </a:cubicBezTo>
                    <a:cubicBezTo>
                      <a:pt x="323577" y="62759"/>
                      <a:pt x="290019" y="42655"/>
                      <a:pt x="271597" y="42655"/>
                    </a:cubicBezTo>
                    <a:cubicBezTo>
                      <a:pt x="253175" y="42655"/>
                      <a:pt x="241402" y="61077"/>
                      <a:pt x="249811" y="66122"/>
                    </a:cubicBezTo>
                    <a:cubicBezTo>
                      <a:pt x="258220" y="71167"/>
                      <a:pt x="256538" y="106331"/>
                      <a:pt x="256538" y="106331"/>
                    </a:cubicBezTo>
                    <a:cubicBezTo>
                      <a:pt x="256538" y="106331"/>
                      <a:pt x="266628" y="149903"/>
                      <a:pt x="281687" y="146616"/>
                    </a:cubicBezTo>
                    <a:cubicBezTo>
                      <a:pt x="296746" y="143252"/>
                      <a:pt x="315245" y="161675"/>
                      <a:pt x="301791" y="165038"/>
                    </a:cubicBezTo>
                    <a:cubicBezTo>
                      <a:pt x="288414" y="168401"/>
                      <a:pt x="281687" y="183460"/>
                      <a:pt x="280006" y="196914"/>
                    </a:cubicBezTo>
                    <a:cubicBezTo>
                      <a:pt x="278323" y="210291"/>
                      <a:pt x="281687" y="227032"/>
                      <a:pt x="271597" y="228714"/>
                    </a:cubicBezTo>
                    <a:cubicBezTo>
                      <a:pt x="261507" y="230396"/>
                      <a:pt x="251493" y="233759"/>
                      <a:pt x="251493" y="252182"/>
                    </a:cubicBezTo>
                    <a:cubicBezTo>
                      <a:pt x="251493" y="270604"/>
                      <a:pt x="229707" y="265635"/>
                      <a:pt x="226344" y="272286"/>
                    </a:cubicBezTo>
                    <a:cubicBezTo>
                      <a:pt x="222980" y="279013"/>
                      <a:pt x="214571" y="312494"/>
                      <a:pt x="209602" y="317539"/>
                    </a:cubicBezTo>
                    <a:cubicBezTo>
                      <a:pt x="204558" y="322585"/>
                      <a:pt x="176045" y="324266"/>
                      <a:pt x="174363" y="339325"/>
                    </a:cubicBezTo>
                    <a:cubicBezTo>
                      <a:pt x="172681" y="354384"/>
                      <a:pt x="159304" y="372883"/>
                      <a:pt x="150896" y="371201"/>
                    </a:cubicBezTo>
                    <a:cubicBezTo>
                      <a:pt x="142487" y="369520"/>
                      <a:pt x="127428" y="362793"/>
                      <a:pt x="122383" y="372883"/>
                    </a:cubicBezTo>
                    <a:cubicBezTo>
                      <a:pt x="117338" y="382974"/>
                      <a:pt x="95629" y="364475"/>
                      <a:pt x="90583" y="369520"/>
                    </a:cubicBezTo>
                    <a:cubicBezTo>
                      <a:pt x="85538" y="374565"/>
                      <a:pt x="58707" y="396351"/>
                      <a:pt x="58707" y="409728"/>
                    </a:cubicBezTo>
                    <a:cubicBezTo>
                      <a:pt x="58707" y="423182"/>
                      <a:pt x="87219" y="423182"/>
                      <a:pt x="85538" y="439923"/>
                    </a:cubicBezTo>
                    <a:cubicBezTo>
                      <a:pt x="83856" y="456664"/>
                      <a:pt x="95629" y="475086"/>
                      <a:pt x="103960" y="483494"/>
                    </a:cubicBezTo>
                    <a:cubicBezTo>
                      <a:pt x="112292" y="491903"/>
                      <a:pt x="125746" y="512007"/>
                      <a:pt x="119019" y="522098"/>
                    </a:cubicBezTo>
                    <a:cubicBezTo>
                      <a:pt x="112292" y="532112"/>
                      <a:pt x="102279" y="533793"/>
                      <a:pt x="87219" y="530430"/>
                    </a:cubicBezTo>
                    <a:cubicBezTo>
                      <a:pt x="72160" y="527066"/>
                      <a:pt x="73766" y="537157"/>
                      <a:pt x="47012" y="532112"/>
                    </a:cubicBezTo>
                    <a:cubicBezTo>
                      <a:pt x="20181" y="527066"/>
                      <a:pt x="18498" y="547171"/>
                      <a:pt x="8408" y="558942"/>
                    </a:cubicBezTo>
                    <a:cubicBezTo>
                      <a:pt x="7797" y="559707"/>
                      <a:pt x="6803" y="560701"/>
                      <a:pt x="5733" y="562000"/>
                    </a:cubicBezTo>
                    <a:cubicBezTo>
                      <a:pt x="18422" y="572014"/>
                      <a:pt x="23697" y="589902"/>
                      <a:pt x="44795" y="598004"/>
                    </a:cubicBezTo>
                    <a:cubicBezTo>
                      <a:pt x="69256" y="607407"/>
                      <a:pt x="91271" y="582257"/>
                      <a:pt x="91271" y="600527"/>
                    </a:cubicBezTo>
                    <a:cubicBezTo>
                      <a:pt x="91271" y="618720"/>
                      <a:pt x="33481" y="614974"/>
                      <a:pt x="32258" y="620631"/>
                    </a:cubicBezTo>
                    <a:cubicBezTo>
                      <a:pt x="31035" y="626288"/>
                      <a:pt x="91883" y="699749"/>
                      <a:pt x="122688" y="694092"/>
                    </a:cubicBezTo>
                    <a:cubicBezTo>
                      <a:pt x="153418" y="688435"/>
                      <a:pt x="176045" y="655183"/>
                      <a:pt x="167254" y="650137"/>
                    </a:cubicBezTo>
                    <a:cubicBezTo>
                      <a:pt x="158463" y="645093"/>
                      <a:pt x="172299" y="624377"/>
                      <a:pt x="180479" y="628199"/>
                    </a:cubicBezTo>
                    <a:cubicBezTo>
                      <a:pt x="188657" y="631944"/>
                      <a:pt x="181702" y="664585"/>
                      <a:pt x="191104" y="672153"/>
                    </a:cubicBezTo>
                    <a:cubicBezTo>
                      <a:pt x="200506" y="679644"/>
                      <a:pt x="197372" y="693480"/>
                      <a:pt x="191104" y="711062"/>
                    </a:cubicBezTo>
                    <a:cubicBezTo>
                      <a:pt x="184835" y="728643"/>
                      <a:pt x="197372" y="763119"/>
                      <a:pt x="199283" y="782611"/>
                    </a:cubicBezTo>
                    <a:cubicBezTo>
                      <a:pt x="201194" y="802027"/>
                      <a:pt x="214342" y="830311"/>
                      <a:pt x="218776" y="859206"/>
                    </a:cubicBezTo>
                    <a:cubicBezTo>
                      <a:pt x="223133" y="888101"/>
                      <a:pt x="241402" y="940846"/>
                      <a:pt x="258372" y="972875"/>
                    </a:cubicBezTo>
                    <a:cubicBezTo>
                      <a:pt x="275343" y="1004904"/>
                      <a:pt x="288491" y="1067663"/>
                      <a:pt x="299804" y="1082722"/>
                    </a:cubicBezTo>
                    <a:cubicBezTo>
                      <a:pt x="311117" y="1097781"/>
                      <a:pt x="340012" y="1143570"/>
                      <a:pt x="340012" y="1171853"/>
                    </a:cubicBezTo>
                    <a:cubicBezTo>
                      <a:pt x="340012" y="1200136"/>
                      <a:pt x="370818" y="1239657"/>
                      <a:pt x="381444" y="1247225"/>
                    </a:cubicBezTo>
                    <a:cubicBezTo>
                      <a:pt x="392145" y="1254716"/>
                      <a:pt x="415384" y="1238434"/>
                      <a:pt x="420964" y="1220852"/>
                    </a:cubicBezTo>
                    <a:cubicBezTo>
                      <a:pt x="426620" y="1203271"/>
                      <a:pt x="458650" y="1196391"/>
                      <a:pt x="460484" y="1181332"/>
                    </a:cubicBezTo>
                    <a:cubicBezTo>
                      <a:pt x="462395" y="1166273"/>
                      <a:pt x="465453" y="1154348"/>
                      <a:pt x="476766" y="1152437"/>
                    </a:cubicBezTo>
                    <a:cubicBezTo>
                      <a:pt x="488080" y="1150526"/>
                      <a:pt x="488080" y="1138677"/>
                      <a:pt x="488080" y="1122319"/>
                    </a:cubicBezTo>
                    <a:cubicBezTo>
                      <a:pt x="488080" y="1105960"/>
                      <a:pt x="489303" y="1082798"/>
                      <a:pt x="500616" y="1068351"/>
                    </a:cubicBezTo>
                    <a:cubicBezTo>
                      <a:pt x="511929" y="1053903"/>
                      <a:pt x="513764" y="1014995"/>
                      <a:pt x="506884" y="999324"/>
                    </a:cubicBezTo>
                    <a:cubicBezTo>
                      <a:pt x="500004" y="983653"/>
                      <a:pt x="503751" y="961638"/>
                      <a:pt x="510018" y="945891"/>
                    </a:cubicBezTo>
                    <a:cubicBezTo>
                      <a:pt x="516286" y="930220"/>
                      <a:pt x="513764" y="911951"/>
                      <a:pt x="525689" y="910804"/>
                    </a:cubicBezTo>
                    <a:cubicBezTo>
                      <a:pt x="537614" y="909581"/>
                      <a:pt x="555196" y="898879"/>
                      <a:pt x="567732" y="881909"/>
                    </a:cubicBezTo>
                    <a:cubicBezTo>
                      <a:pt x="580344" y="864939"/>
                      <a:pt x="618565" y="841701"/>
                      <a:pt x="632402" y="830464"/>
                    </a:cubicBezTo>
                    <a:cubicBezTo>
                      <a:pt x="646237" y="819151"/>
                      <a:pt x="688280" y="782153"/>
                      <a:pt x="700816" y="761437"/>
                    </a:cubicBezTo>
                    <a:cubicBezTo>
                      <a:pt x="713353" y="740721"/>
                      <a:pt x="749128" y="733841"/>
                      <a:pt x="765487" y="716871"/>
                    </a:cubicBezTo>
                    <a:cubicBezTo>
                      <a:pt x="781845" y="699901"/>
                      <a:pt x="775500" y="691187"/>
                      <a:pt x="778634" y="672917"/>
                    </a:cubicBezTo>
                    <a:cubicBezTo>
                      <a:pt x="781769" y="654724"/>
                      <a:pt x="834513" y="647233"/>
                      <a:pt x="854617" y="647233"/>
                    </a:cubicBezTo>
                    <a:cubicBezTo>
                      <a:pt x="858745" y="647233"/>
                      <a:pt x="862109" y="646774"/>
                      <a:pt x="865166" y="646239"/>
                    </a:cubicBezTo>
                    <a:cubicBezTo>
                      <a:pt x="864708" y="616962"/>
                      <a:pt x="855917" y="582181"/>
                      <a:pt x="850107" y="568498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F2F2F2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900"/>
                  <a:buFont typeface="Open Sans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FFFFFF"/>
                  </a:solidFill>
                  <a:latin typeface="Proxima Nova Extrabold"/>
                  <a:ea typeface="Proxima Nova Extrabold"/>
                  <a:cs typeface="Proxima Nova Extrabold"/>
                  <a:sym typeface="Proxima Nova Extrabold"/>
                </a:endParaRPr>
              </a:p>
            </p:txBody>
          </p:sp>
          <p:sp>
            <p:nvSpPr>
              <p:cNvPr id="729" name="Google Shape;729;p74"/>
              <p:cNvSpPr/>
              <p:nvPr/>
            </p:nvSpPr>
            <p:spPr>
              <a:xfrm>
                <a:off x="9434165" y="3865161"/>
                <a:ext cx="328699" cy="191105"/>
              </a:xfrm>
              <a:custGeom>
                <a:rect b="b" l="l" r="r" t="t"/>
                <a:pathLst>
                  <a:path extrusionOk="0" h="191104" w="328699">
                    <a:moveTo>
                      <a:pt x="325489" y="123185"/>
                    </a:moveTo>
                    <a:cubicBezTo>
                      <a:pt x="322584" y="122956"/>
                      <a:pt x="319450" y="122879"/>
                      <a:pt x="315781" y="122956"/>
                    </a:cubicBezTo>
                    <a:cubicBezTo>
                      <a:pt x="291320" y="123873"/>
                      <a:pt x="276260" y="111642"/>
                      <a:pt x="260208" y="112636"/>
                    </a:cubicBezTo>
                    <a:cubicBezTo>
                      <a:pt x="244232" y="113553"/>
                      <a:pt x="198061" y="95666"/>
                      <a:pt x="178262" y="79690"/>
                    </a:cubicBezTo>
                    <a:cubicBezTo>
                      <a:pt x="158540" y="63713"/>
                      <a:pt x="104802" y="29773"/>
                      <a:pt x="91653" y="16625"/>
                    </a:cubicBezTo>
                    <a:cubicBezTo>
                      <a:pt x="78506" y="3477"/>
                      <a:pt x="59625" y="3477"/>
                      <a:pt x="57714" y="10051"/>
                    </a:cubicBezTo>
                    <a:cubicBezTo>
                      <a:pt x="56032" y="16090"/>
                      <a:pt x="46324" y="16625"/>
                      <a:pt x="31723" y="18078"/>
                    </a:cubicBezTo>
                    <a:cubicBezTo>
                      <a:pt x="27978" y="24652"/>
                      <a:pt x="12460" y="33443"/>
                      <a:pt x="12460" y="42310"/>
                    </a:cubicBezTo>
                    <a:cubicBezTo>
                      <a:pt x="12460" y="52400"/>
                      <a:pt x="5733" y="65777"/>
                      <a:pt x="5733" y="74186"/>
                    </a:cubicBezTo>
                    <a:cubicBezTo>
                      <a:pt x="5733" y="82595"/>
                      <a:pt x="22474" y="84200"/>
                      <a:pt x="27520" y="90927"/>
                    </a:cubicBezTo>
                    <a:cubicBezTo>
                      <a:pt x="32564" y="97654"/>
                      <a:pt x="59395" y="101017"/>
                      <a:pt x="61077" y="107668"/>
                    </a:cubicBezTo>
                    <a:cubicBezTo>
                      <a:pt x="62759" y="114394"/>
                      <a:pt x="81181" y="122803"/>
                      <a:pt x="92953" y="124485"/>
                    </a:cubicBezTo>
                    <a:cubicBezTo>
                      <a:pt x="104726" y="126166"/>
                      <a:pt x="121466" y="139544"/>
                      <a:pt x="128193" y="144589"/>
                    </a:cubicBezTo>
                    <a:cubicBezTo>
                      <a:pt x="134843" y="149634"/>
                      <a:pt x="160069" y="137938"/>
                      <a:pt x="168401" y="137938"/>
                    </a:cubicBezTo>
                    <a:cubicBezTo>
                      <a:pt x="176810" y="137938"/>
                      <a:pt x="190187" y="152997"/>
                      <a:pt x="191869" y="161406"/>
                    </a:cubicBezTo>
                    <a:cubicBezTo>
                      <a:pt x="193551" y="169815"/>
                      <a:pt x="237122" y="174860"/>
                      <a:pt x="247213" y="183192"/>
                    </a:cubicBezTo>
                    <a:cubicBezTo>
                      <a:pt x="257226" y="191600"/>
                      <a:pt x="310889" y="186556"/>
                      <a:pt x="320978" y="176465"/>
                    </a:cubicBezTo>
                    <a:cubicBezTo>
                      <a:pt x="331069" y="166375"/>
                      <a:pt x="322661" y="147952"/>
                      <a:pt x="322661" y="132893"/>
                    </a:cubicBezTo>
                    <a:cubicBezTo>
                      <a:pt x="322584" y="127772"/>
                      <a:pt x="323731" y="125096"/>
                      <a:pt x="325489" y="123185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F2F2F2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900"/>
                  <a:buFont typeface="Open Sans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FFFFFF"/>
                  </a:solidFill>
                  <a:latin typeface="Proxima Nova Extrabold"/>
                  <a:ea typeface="Proxima Nova Extrabold"/>
                  <a:cs typeface="Proxima Nova Extrabold"/>
                  <a:sym typeface="Proxima Nova Extrabold"/>
                </a:endParaRPr>
              </a:p>
            </p:txBody>
          </p:sp>
          <p:sp>
            <p:nvSpPr>
              <p:cNvPr id="730" name="Google Shape;730;p74"/>
              <p:cNvSpPr/>
              <p:nvPr/>
            </p:nvSpPr>
            <p:spPr>
              <a:xfrm>
                <a:off x="9906804" y="3953087"/>
                <a:ext cx="374564" cy="802639"/>
              </a:xfrm>
              <a:custGeom>
                <a:rect b="b" l="l" r="r" t="t"/>
                <a:pathLst>
                  <a:path extrusionOk="0" h="802638" w="374564">
                    <a:moveTo>
                      <a:pt x="299269" y="730574"/>
                    </a:moveTo>
                    <a:cubicBezTo>
                      <a:pt x="299269" y="713833"/>
                      <a:pt x="285892" y="712151"/>
                      <a:pt x="285892" y="698774"/>
                    </a:cubicBezTo>
                    <a:cubicBezTo>
                      <a:pt x="285892" y="685320"/>
                      <a:pt x="285892" y="661852"/>
                      <a:pt x="269151" y="646793"/>
                    </a:cubicBezTo>
                    <a:cubicBezTo>
                      <a:pt x="252334" y="631658"/>
                      <a:pt x="244001" y="609872"/>
                      <a:pt x="254015" y="601464"/>
                    </a:cubicBezTo>
                    <a:cubicBezTo>
                      <a:pt x="264105" y="593131"/>
                      <a:pt x="255697" y="569587"/>
                      <a:pt x="260742" y="571269"/>
                    </a:cubicBezTo>
                    <a:cubicBezTo>
                      <a:pt x="265788" y="572950"/>
                      <a:pt x="272515" y="556210"/>
                      <a:pt x="262424" y="551165"/>
                    </a:cubicBezTo>
                    <a:cubicBezTo>
                      <a:pt x="252334" y="546120"/>
                      <a:pt x="262424" y="526016"/>
                      <a:pt x="254015" y="522652"/>
                    </a:cubicBezTo>
                    <a:cubicBezTo>
                      <a:pt x="245607" y="519289"/>
                      <a:pt x="222139" y="492457"/>
                      <a:pt x="222139" y="484125"/>
                    </a:cubicBezTo>
                    <a:cubicBezTo>
                      <a:pt x="222139" y="475717"/>
                      <a:pt x="228866" y="428781"/>
                      <a:pt x="230547" y="417086"/>
                    </a:cubicBezTo>
                    <a:cubicBezTo>
                      <a:pt x="232230" y="405314"/>
                      <a:pt x="248970" y="403632"/>
                      <a:pt x="254015" y="403632"/>
                    </a:cubicBezTo>
                    <a:cubicBezTo>
                      <a:pt x="259061" y="403632"/>
                      <a:pt x="279165" y="405314"/>
                      <a:pt x="285892" y="393542"/>
                    </a:cubicBezTo>
                    <a:cubicBezTo>
                      <a:pt x="292619" y="381770"/>
                      <a:pt x="321055" y="380164"/>
                      <a:pt x="324418" y="371756"/>
                    </a:cubicBezTo>
                    <a:cubicBezTo>
                      <a:pt x="327782" y="363424"/>
                      <a:pt x="346204" y="363424"/>
                      <a:pt x="346204" y="353333"/>
                    </a:cubicBezTo>
                    <a:cubicBezTo>
                      <a:pt x="346204" y="343243"/>
                      <a:pt x="367990" y="318094"/>
                      <a:pt x="367990" y="318094"/>
                    </a:cubicBezTo>
                    <a:cubicBezTo>
                      <a:pt x="368295" y="318017"/>
                      <a:pt x="368525" y="318170"/>
                      <a:pt x="368831" y="318170"/>
                    </a:cubicBezTo>
                    <a:cubicBezTo>
                      <a:pt x="366308" y="313736"/>
                      <a:pt x="360804" y="317712"/>
                      <a:pt x="349721" y="322145"/>
                    </a:cubicBezTo>
                    <a:cubicBezTo>
                      <a:pt x="330915" y="329713"/>
                      <a:pt x="321513" y="319317"/>
                      <a:pt x="323348" y="308003"/>
                    </a:cubicBezTo>
                    <a:cubicBezTo>
                      <a:pt x="325259" y="296690"/>
                      <a:pt x="310200" y="296690"/>
                      <a:pt x="299804" y="296690"/>
                    </a:cubicBezTo>
                    <a:cubicBezTo>
                      <a:pt x="289484" y="296690"/>
                      <a:pt x="296058" y="279720"/>
                      <a:pt x="299804" y="268483"/>
                    </a:cubicBezTo>
                    <a:cubicBezTo>
                      <a:pt x="303626" y="257170"/>
                      <a:pt x="296058" y="250595"/>
                      <a:pt x="283828" y="249602"/>
                    </a:cubicBezTo>
                    <a:cubicBezTo>
                      <a:pt x="271597" y="248684"/>
                      <a:pt x="265940" y="222312"/>
                      <a:pt x="270679" y="214744"/>
                    </a:cubicBezTo>
                    <a:cubicBezTo>
                      <a:pt x="275419" y="207253"/>
                      <a:pt x="245301" y="200603"/>
                      <a:pt x="232077" y="207253"/>
                    </a:cubicBezTo>
                    <a:cubicBezTo>
                      <a:pt x="218852" y="213827"/>
                      <a:pt x="228331" y="195940"/>
                      <a:pt x="224586" y="186537"/>
                    </a:cubicBezTo>
                    <a:cubicBezTo>
                      <a:pt x="220764" y="177135"/>
                      <a:pt x="241555" y="145106"/>
                      <a:pt x="259442" y="127219"/>
                    </a:cubicBezTo>
                    <a:cubicBezTo>
                      <a:pt x="277331" y="109331"/>
                      <a:pt x="269762" y="85787"/>
                      <a:pt x="269762" y="65071"/>
                    </a:cubicBezTo>
                    <a:cubicBezTo>
                      <a:pt x="269762" y="44356"/>
                      <a:pt x="261277" y="44356"/>
                      <a:pt x="252869" y="44356"/>
                    </a:cubicBezTo>
                    <a:cubicBezTo>
                      <a:pt x="244384" y="44356"/>
                      <a:pt x="243390" y="32125"/>
                      <a:pt x="243390" y="20811"/>
                    </a:cubicBezTo>
                    <a:cubicBezTo>
                      <a:pt x="243390" y="9498"/>
                      <a:pt x="225503" y="1090"/>
                      <a:pt x="215183" y="8581"/>
                    </a:cubicBezTo>
                    <a:cubicBezTo>
                      <a:pt x="213731" y="9651"/>
                      <a:pt x="211208" y="11103"/>
                      <a:pt x="207997" y="12785"/>
                    </a:cubicBezTo>
                    <a:cubicBezTo>
                      <a:pt x="208380" y="12862"/>
                      <a:pt x="208838" y="12938"/>
                      <a:pt x="208838" y="12938"/>
                    </a:cubicBezTo>
                    <a:cubicBezTo>
                      <a:pt x="208838" y="12938"/>
                      <a:pt x="205475" y="29679"/>
                      <a:pt x="198748" y="33042"/>
                    </a:cubicBezTo>
                    <a:cubicBezTo>
                      <a:pt x="192021" y="36406"/>
                      <a:pt x="192021" y="46419"/>
                      <a:pt x="202111" y="61555"/>
                    </a:cubicBezTo>
                    <a:cubicBezTo>
                      <a:pt x="212126" y="76614"/>
                      <a:pt x="187052" y="69964"/>
                      <a:pt x="183689" y="61555"/>
                    </a:cubicBezTo>
                    <a:cubicBezTo>
                      <a:pt x="180326" y="53146"/>
                      <a:pt x="160221" y="66600"/>
                      <a:pt x="148449" y="76614"/>
                    </a:cubicBezTo>
                    <a:cubicBezTo>
                      <a:pt x="136678" y="86704"/>
                      <a:pt x="119936" y="91749"/>
                      <a:pt x="119936" y="110172"/>
                    </a:cubicBezTo>
                    <a:cubicBezTo>
                      <a:pt x="119936" y="128594"/>
                      <a:pt x="104878" y="147017"/>
                      <a:pt x="108165" y="162152"/>
                    </a:cubicBezTo>
                    <a:cubicBezTo>
                      <a:pt x="111528" y="177212"/>
                      <a:pt x="91424" y="205724"/>
                      <a:pt x="93105" y="214133"/>
                    </a:cubicBezTo>
                    <a:cubicBezTo>
                      <a:pt x="94788" y="222541"/>
                      <a:pt x="64593" y="212451"/>
                      <a:pt x="59547" y="212451"/>
                    </a:cubicBezTo>
                    <a:cubicBezTo>
                      <a:pt x="54503" y="212451"/>
                      <a:pt x="57866" y="244251"/>
                      <a:pt x="51139" y="254341"/>
                    </a:cubicBezTo>
                    <a:cubicBezTo>
                      <a:pt x="44412" y="264431"/>
                      <a:pt x="49458" y="299595"/>
                      <a:pt x="39368" y="299595"/>
                    </a:cubicBezTo>
                    <a:cubicBezTo>
                      <a:pt x="29353" y="299595"/>
                      <a:pt x="20945" y="331471"/>
                      <a:pt x="20945" y="331471"/>
                    </a:cubicBezTo>
                    <a:cubicBezTo>
                      <a:pt x="20945" y="331471"/>
                      <a:pt x="12765" y="336975"/>
                      <a:pt x="5733" y="343931"/>
                    </a:cubicBezTo>
                    <a:cubicBezTo>
                      <a:pt x="13912" y="360748"/>
                      <a:pt x="28971" y="379094"/>
                      <a:pt x="45559" y="385898"/>
                    </a:cubicBezTo>
                    <a:cubicBezTo>
                      <a:pt x="70020" y="395911"/>
                      <a:pt x="86378" y="445522"/>
                      <a:pt x="93871" y="471895"/>
                    </a:cubicBezTo>
                    <a:cubicBezTo>
                      <a:pt x="101362" y="498267"/>
                      <a:pt x="96393" y="525251"/>
                      <a:pt x="87602" y="540310"/>
                    </a:cubicBezTo>
                    <a:cubicBezTo>
                      <a:pt x="78811" y="555369"/>
                      <a:pt x="90736" y="555981"/>
                      <a:pt x="105184" y="563548"/>
                    </a:cubicBezTo>
                    <a:cubicBezTo>
                      <a:pt x="119631" y="571039"/>
                      <a:pt x="135989" y="573562"/>
                      <a:pt x="146615" y="558503"/>
                    </a:cubicBezTo>
                    <a:cubicBezTo>
                      <a:pt x="157317" y="543444"/>
                      <a:pt x="179255" y="532819"/>
                      <a:pt x="182390" y="515849"/>
                    </a:cubicBezTo>
                    <a:cubicBezTo>
                      <a:pt x="185524" y="498879"/>
                      <a:pt x="195537" y="524028"/>
                      <a:pt x="204328" y="532819"/>
                    </a:cubicBezTo>
                    <a:cubicBezTo>
                      <a:pt x="213119" y="541610"/>
                      <a:pt x="219387" y="558503"/>
                      <a:pt x="221298" y="579907"/>
                    </a:cubicBezTo>
                    <a:cubicBezTo>
                      <a:pt x="223209" y="601234"/>
                      <a:pt x="225044" y="654591"/>
                      <a:pt x="243237" y="671561"/>
                    </a:cubicBezTo>
                    <a:cubicBezTo>
                      <a:pt x="261507" y="688454"/>
                      <a:pt x="264641" y="725528"/>
                      <a:pt x="259596" y="738753"/>
                    </a:cubicBezTo>
                    <a:cubicBezTo>
                      <a:pt x="254627" y="751977"/>
                      <a:pt x="268998" y="774528"/>
                      <a:pt x="265252" y="788975"/>
                    </a:cubicBezTo>
                    <a:cubicBezTo>
                      <a:pt x="264488" y="791880"/>
                      <a:pt x="263724" y="795932"/>
                      <a:pt x="262806" y="800518"/>
                    </a:cubicBezTo>
                    <a:cubicBezTo>
                      <a:pt x="279165" y="803652"/>
                      <a:pt x="299269" y="730574"/>
                      <a:pt x="299269" y="730574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F2F2F2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900"/>
                  <a:buFont typeface="Open Sans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FFFFFF"/>
                  </a:solidFill>
                  <a:latin typeface="Proxima Nova Extrabold"/>
                  <a:ea typeface="Proxima Nova Extrabold"/>
                  <a:cs typeface="Proxima Nova Extrabold"/>
                  <a:sym typeface="Proxima Nova Extrabold"/>
                </a:endParaRPr>
              </a:p>
            </p:txBody>
          </p:sp>
          <p:sp>
            <p:nvSpPr>
              <p:cNvPr id="731" name="Google Shape;731;p74"/>
              <p:cNvSpPr/>
              <p:nvPr/>
            </p:nvSpPr>
            <p:spPr>
              <a:xfrm>
                <a:off x="9783580" y="3964663"/>
                <a:ext cx="129951" cy="76442"/>
              </a:xfrm>
              <a:custGeom>
                <a:rect b="b" l="l" r="r" t="t"/>
                <a:pathLst>
                  <a:path extrusionOk="0" h="76441" w="129950">
                    <a:moveTo>
                      <a:pt x="129262" y="28346"/>
                    </a:moveTo>
                    <a:cubicBezTo>
                      <a:pt x="103960" y="5108"/>
                      <a:pt x="97157" y="23836"/>
                      <a:pt x="80264" y="14969"/>
                    </a:cubicBezTo>
                    <a:cubicBezTo>
                      <a:pt x="62376" y="5566"/>
                      <a:pt x="53891" y="2738"/>
                      <a:pt x="45406" y="9312"/>
                    </a:cubicBezTo>
                    <a:cubicBezTo>
                      <a:pt x="36921" y="15886"/>
                      <a:pt x="23697" y="14969"/>
                      <a:pt x="15288" y="35684"/>
                    </a:cubicBezTo>
                    <a:cubicBezTo>
                      <a:pt x="12537" y="42488"/>
                      <a:pt x="9020" y="48832"/>
                      <a:pt x="5733" y="53648"/>
                    </a:cubicBezTo>
                    <a:cubicBezTo>
                      <a:pt x="8638" y="59993"/>
                      <a:pt x="13148" y="64426"/>
                      <a:pt x="16740" y="63509"/>
                    </a:cubicBezTo>
                    <a:cubicBezTo>
                      <a:pt x="23467" y="61827"/>
                      <a:pt x="31799" y="73600"/>
                      <a:pt x="45176" y="70236"/>
                    </a:cubicBezTo>
                    <a:cubicBezTo>
                      <a:pt x="58630" y="66873"/>
                      <a:pt x="66963" y="78645"/>
                      <a:pt x="85461" y="73600"/>
                    </a:cubicBezTo>
                    <a:cubicBezTo>
                      <a:pt x="103884" y="68554"/>
                      <a:pt x="120624" y="80326"/>
                      <a:pt x="127351" y="68554"/>
                    </a:cubicBezTo>
                    <a:cubicBezTo>
                      <a:pt x="134078" y="56782"/>
                      <a:pt x="122307" y="31709"/>
                      <a:pt x="122307" y="31709"/>
                    </a:cubicBezTo>
                    <a:cubicBezTo>
                      <a:pt x="122307" y="31709"/>
                      <a:pt x="125440" y="30104"/>
                      <a:pt x="129262" y="28346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F2F2F2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900"/>
                  <a:buFont typeface="Open Sans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FFFFFF"/>
                  </a:solidFill>
                  <a:latin typeface="Proxima Nova Extrabold"/>
                  <a:ea typeface="Proxima Nova Extrabold"/>
                  <a:cs typeface="Proxima Nova Extrabold"/>
                  <a:sym typeface="Proxima Nova Extrabold"/>
                </a:endParaRPr>
              </a:p>
            </p:txBody>
          </p:sp>
          <p:sp>
            <p:nvSpPr>
              <p:cNvPr id="732" name="Google Shape;732;p74"/>
              <p:cNvSpPr/>
              <p:nvPr/>
            </p:nvSpPr>
            <p:spPr>
              <a:xfrm>
                <a:off x="10316149" y="4189002"/>
                <a:ext cx="313411" cy="649755"/>
              </a:xfrm>
              <a:custGeom>
                <a:rect b="b" l="l" r="r" t="t"/>
                <a:pathLst>
                  <a:path extrusionOk="0" h="649755" w="313410">
                    <a:moveTo>
                      <a:pt x="236893" y="82256"/>
                    </a:moveTo>
                    <a:cubicBezTo>
                      <a:pt x="225198" y="80574"/>
                      <a:pt x="195003" y="58788"/>
                      <a:pt x="195003" y="50379"/>
                    </a:cubicBezTo>
                    <a:cubicBezTo>
                      <a:pt x="195003" y="41971"/>
                      <a:pt x="210138" y="28593"/>
                      <a:pt x="183231" y="25230"/>
                    </a:cubicBezTo>
                    <a:cubicBezTo>
                      <a:pt x="156400" y="21867"/>
                      <a:pt x="153113" y="11776"/>
                      <a:pt x="148067" y="6731"/>
                    </a:cubicBezTo>
                    <a:cubicBezTo>
                      <a:pt x="143023" y="1686"/>
                      <a:pt x="121236" y="16821"/>
                      <a:pt x="114510" y="28517"/>
                    </a:cubicBezTo>
                    <a:cubicBezTo>
                      <a:pt x="107859" y="40289"/>
                      <a:pt x="101133" y="25154"/>
                      <a:pt x="85997" y="33562"/>
                    </a:cubicBezTo>
                    <a:cubicBezTo>
                      <a:pt x="70862" y="41971"/>
                      <a:pt x="55879" y="21790"/>
                      <a:pt x="49152" y="33562"/>
                    </a:cubicBezTo>
                    <a:cubicBezTo>
                      <a:pt x="42425" y="45334"/>
                      <a:pt x="25684" y="26835"/>
                      <a:pt x="17276" y="36926"/>
                    </a:cubicBezTo>
                    <a:cubicBezTo>
                      <a:pt x="14066" y="40748"/>
                      <a:pt x="9938" y="43882"/>
                      <a:pt x="5733" y="45946"/>
                    </a:cubicBezTo>
                    <a:cubicBezTo>
                      <a:pt x="13072" y="54125"/>
                      <a:pt x="21021" y="62152"/>
                      <a:pt x="21021" y="68343"/>
                    </a:cubicBezTo>
                    <a:cubicBezTo>
                      <a:pt x="21021" y="79121"/>
                      <a:pt x="42502" y="87148"/>
                      <a:pt x="42502" y="100602"/>
                    </a:cubicBezTo>
                    <a:cubicBezTo>
                      <a:pt x="42502" y="114055"/>
                      <a:pt x="69410" y="124834"/>
                      <a:pt x="77512" y="119406"/>
                    </a:cubicBezTo>
                    <a:cubicBezTo>
                      <a:pt x="85539" y="114055"/>
                      <a:pt x="104420" y="108628"/>
                      <a:pt x="107095" y="127433"/>
                    </a:cubicBezTo>
                    <a:cubicBezTo>
                      <a:pt x="109770" y="146314"/>
                      <a:pt x="120549" y="146314"/>
                      <a:pt x="120549" y="159691"/>
                    </a:cubicBezTo>
                    <a:cubicBezTo>
                      <a:pt x="120549" y="173145"/>
                      <a:pt x="93641" y="165118"/>
                      <a:pt x="88214" y="178496"/>
                    </a:cubicBezTo>
                    <a:cubicBezTo>
                      <a:pt x="82863" y="191950"/>
                      <a:pt x="133926" y="208079"/>
                      <a:pt x="133926" y="218857"/>
                    </a:cubicBezTo>
                    <a:cubicBezTo>
                      <a:pt x="133926" y="229635"/>
                      <a:pt x="150055" y="243089"/>
                      <a:pt x="155406" y="256466"/>
                    </a:cubicBezTo>
                    <a:cubicBezTo>
                      <a:pt x="160834" y="269920"/>
                      <a:pt x="184989" y="286049"/>
                      <a:pt x="190340" y="302179"/>
                    </a:cubicBezTo>
                    <a:cubicBezTo>
                      <a:pt x="195691" y="318308"/>
                      <a:pt x="217247" y="326411"/>
                      <a:pt x="225351" y="334437"/>
                    </a:cubicBezTo>
                    <a:cubicBezTo>
                      <a:pt x="233377" y="342540"/>
                      <a:pt x="236052" y="361345"/>
                      <a:pt x="233377" y="377474"/>
                    </a:cubicBezTo>
                    <a:cubicBezTo>
                      <a:pt x="230701" y="393603"/>
                      <a:pt x="230701" y="423186"/>
                      <a:pt x="246830" y="447418"/>
                    </a:cubicBezTo>
                    <a:cubicBezTo>
                      <a:pt x="262959" y="471650"/>
                      <a:pt x="228026" y="482352"/>
                      <a:pt x="217247" y="495806"/>
                    </a:cubicBezTo>
                    <a:cubicBezTo>
                      <a:pt x="206469" y="509260"/>
                      <a:pt x="211897" y="528064"/>
                      <a:pt x="179561" y="520038"/>
                    </a:cubicBezTo>
                    <a:cubicBezTo>
                      <a:pt x="147303" y="511935"/>
                      <a:pt x="184989" y="546945"/>
                      <a:pt x="179561" y="557647"/>
                    </a:cubicBezTo>
                    <a:cubicBezTo>
                      <a:pt x="174211" y="568425"/>
                      <a:pt x="131174" y="546869"/>
                      <a:pt x="131174" y="557647"/>
                    </a:cubicBezTo>
                    <a:cubicBezTo>
                      <a:pt x="131174" y="564145"/>
                      <a:pt x="116650" y="572554"/>
                      <a:pt x="105031" y="578210"/>
                    </a:cubicBezTo>
                    <a:cubicBezTo>
                      <a:pt x="109618" y="584249"/>
                      <a:pt x="116192" y="587612"/>
                      <a:pt x="123836" y="592428"/>
                    </a:cubicBezTo>
                    <a:cubicBezTo>
                      <a:pt x="133926" y="598697"/>
                      <a:pt x="111299" y="609398"/>
                      <a:pt x="111911" y="629426"/>
                    </a:cubicBezTo>
                    <a:cubicBezTo>
                      <a:pt x="112523" y="649530"/>
                      <a:pt x="127582" y="654576"/>
                      <a:pt x="133238" y="646396"/>
                    </a:cubicBezTo>
                    <a:cubicBezTo>
                      <a:pt x="138895" y="638217"/>
                      <a:pt x="162133" y="620024"/>
                      <a:pt x="171536" y="616890"/>
                    </a:cubicBezTo>
                    <a:cubicBezTo>
                      <a:pt x="180938" y="613755"/>
                      <a:pt x="171536" y="599919"/>
                      <a:pt x="181549" y="600531"/>
                    </a:cubicBezTo>
                    <a:cubicBezTo>
                      <a:pt x="191563" y="601143"/>
                      <a:pt x="188429" y="586084"/>
                      <a:pt x="192863" y="577904"/>
                    </a:cubicBezTo>
                    <a:cubicBezTo>
                      <a:pt x="197296" y="569725"/>
                      <a:pt x="204176" y="572859"/>
                      <a:pt x="219235" y="573547"/>
                    </a:cubicBezTo>
                    <a:cubicBezTo>
                      <a:pt x="234294" y="574159"/>
                      <a:pt x="255621" y="559711"/>
                      <a:pt x="276949" y="545875"/>
                    </a:cubicBezTo>
                    <a:cubicBezTo>
                      <a:pt x="298275" y="532116"/>
                      <a:pt x="302021" y="528905"/>
                      <a:pt x="310201" y="489385"/>
                    </a:cubicBezTo>
                    <a:cubicBezTo>
                      <a:pt x="318380" y="449864"/>
                      <a:pt x="300799" y="402776"/>
                      <a:pt x="300186" y="390851"/>
                    </a:cubicBezTo>
                    <a:cubicBezTo>
                      <a:pt x="299575" y="378926"/>
                      <a:pt x="270680" y="323735"/>
                      <a:pt x="259978" y="324347"/>
                    </a:cubicBezTo>
                    <a:cubicBezTo>
                      <a:pt x="249276" y="324958"/>
                      <a:pt x="200354" y="274736"/>
                      <a:pt x="191563" y="266633"/>
                    </a:cubicBezTo>
                    <a:cubicBezTo>
                      <a:pt x="182772" y="258454"/>
                      <a:pt x="185294" y="244695"/>
                      <a:pt x="172759" y="233993"/>
                    </a:cubicBezTo>
                    <a:cubicBezTo>
                      <a:pt x="160222" y="223367"/>
                      <a:pt x="158922" y="195695"/>
                      <a:pt x="162057" y="176279"/>
                    </a:cubicBezTo>
                    <a:cubicBezTo>
                      <a:pt x="165190" y="156787"/>
                      <a:pt x="192863" y="152429"/>
                      <a:pt x="192174" y="139205"/>
                    </a:cubicBezTo>
                    <a:cubicBezTo>
                      <a:pt x="191563" y="126057"/>
                      <a:pt x="194621" y="114744"/>
                      <a:pt x="208457" y="114132"/>
                    </a:cubicBezTo>
                    <a:cubicBezTo>
                      <a:pt x="222293" y="113444"/>
                      <a:pt x="235441" y="102207"/>
                      <a:pt x="241708" y="92117"/>
                    </a:cubicBezTo>
                    <a:cubicBezTo>
                      <a:pt x="242626" y="90664"/>
                      <a:pt x="243926" y="89747"/>
                      <a:pt x="245302" y="89059"/>
                    </a:cubicBezTo>
                    <a:cubicBezTo>
                      <a:pt x="242091" y="85161"/>
                      <a:pt x="239033" y="82561"/>
                      <a:pt x="236893" y="82256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F2F2F2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900"/>
                  <a:buFont typeface="Open Sans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FFFFFF"/>
                  </a:solidFill>
                  <a:latin typeface="Proxima Nova Extrabold"/>
                  <a:ea typeface="Proxima Nova Extrabold"/>
                  <a:cs typeface="Proxima Nova Extrabold"/>
                  <a:sym typeface="Proxima Nova Extrabold"/>
                </a:endParaRPr>
              </a:p>
            </p:txBody>
          </p:sp>
          <p:sp>
            <p:nvSpPr>
              <p:cNvPr id="733" name="Google Shape;733;p74"/>
              <p:cNvSpPr/>
              <p:nvPr/>
            </p:nvSpPr>
            <p:spPr>
              <a:xfrm>
                <a:off x="10324596" y="4578095"/>
                <a:ext cx="244613" cy="191105"/>
              </a:xfrm>
              <a:custGeom>
                <a:rect b="b" l="l" r="r" t="t"/>
                <a:pathLst>
                  <a:path extrusionOk="0" h="191104" w="244613">
                    <a:moveTo>
                      <a:pt x="122880" y="168783"/>
                    </a:moveTo>
                    <a:cubicBezTo>
                      <a:pt x="122880" y="158005"/>
                      <a:pt x="165916" y="179562"/>
                      <a:pt x="171267" y="168783"/>
                    </a:cubicBezTo>
                    <a:cubicBezTo>
                      <a:pt x="176695" y="158005"/>
                      <a:pt x="139009" y="123071"/>
                      <a:pt x="171267" y="131174"/>
                    </a:cubicBezTo>
                    <a:cubicBezTo>
                      <a:pt x="203526" y="139200"/>
                      <a:pt x="198175" y="120396"/>
                      <a:pt x="208953" y="106942"/>
                    </a:cubicBezTo>
                    <a:cubicBezTo>
                      <a:pt x="219732" y="93488"/>
                      <a:pt x="254665" y="82786"/>
                      <a:pt x="238536" y="58554"/>
                    </a:cubicBezTo>
                    <a:cubicBezTo>
                      <a:pt x="227146" y="41355"/>
                      <a:pt x="223859" y="21633"/>
                      <a:pt x="223859" y="5733"/>
                    </a:cubicBezTo>
                    <a:cubicBezTo>
                      <a:pt x="213463" y="13912"/>
                      <a:pt x="200850" y="14524"/>
                      <a:pt x="193741" y="11772"/>
                    </a:cubicBezTo>
                    <a:cubicBezTo>
                      <a:pt x="184644" y="8103"/>
                      <a:pt x="164770" y="6344"/>
                      <a:pt x="164770" y="20792"/>
                    </a:cubicBezTo>
                    <a:cubicBezTo>
                      <a:pt x="164770" y="35240"/>
                      <a:pt x="150322" y="38909"/>
                      <a:pt x="152080" y="31647"/>
                    </a:cubicBezTo>
                    <a:cubicBezTo>
                      <a:pt x="153915" y="24384"/>
                      <a:pt x="137632" y="26219"/>
                      <a:pt x="128536" y="15364"/>
                    </a:cubicBezTo>
                    <a:cubicBezTo>
                      <a:pt x="119440" y="4510"/>
                      <a:pt x="86876" y="18957"/>
                      <a:pt x="70517" y="13606"/>
                    </a:cubicBezTo>
                    <a:cubicBezTo>
                      <a:pt x="54235" y="8103"/>
                      <a:pt x="28856" y="22626"/>
                      <a:pt x="12574" y="42578"/>
                    </a:cubicBezTo>
                    <a:cubicBezTo>
                      <a:pt x="-3785" y="62529"/>
                      <a:pt x="14333" y="62529"/>
                      <a:pt x="14333" y="80646"/>
                    </a:cubicBezTo>
                    <a:cubicBezTo>
                      <a:pt x="14333" y="98763"/>
                      <a:pt x="25187" y="98763"/>
                      <a:pt x="19760" y="113286"/>
                    </a:cubicBezTo>
                    <a:cubicBezTo>
                      <a:pt x="19607" y="113669"/>
                      <a:pt x="19454" y="114204"/>
                      <a:pt x="19377" y="114586"/>
                    </a:cubicBezTo>
                    <a:cubicBezTo>
                      <a:pt x="35354" y="121619"/>
                      <a:pt x="29086" y="141570"/>
                      <a:pt x="30844" y="152807"/>
                    </a:cubicBezTo>
                    <a:cubicBezTo>
                      <a:pt x="32755" y="164732"/>
                      <a:pt x="48426" y="157776"/>
                      <a:pt x="57217" y="157164"/>
                    </a:cubicBezTo>
                    <a:cubicBezTo>
                      <a:pt x="66007" y="156553"/>
                      <a:pt x="51560" y="170924"/>
                      <a:pt x="59128" y="179791"/>
                    </a:cubicBezTo>
                    <a:cubicBezTo>
                      <a:pt x="66695" y="188582"/>
                      <a:pt x="88634" y="172300"/>
                      <a:pt x="93067" y="182925"/>
                    </a:cubicBezTo>
                    <a:cubicBezTo>
                      <a:pt x="94138" y="185447"/>
                      <a:pt x="95437" y="187512"/>
                      <a:pt x="96889" y="189423"/>
                    </a:cubicBezTo>
                    <a:cubicBezTo>
                      <a:pt x="108356" y="183613"/>
                      <a:pt x="122880" y="175281"/>
                      <a:pt x="122880" y="168783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F2F2F2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900"/>
                  <a:buFont typeface="Open Sans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FFFFFF"/>
                  </a:solidFill>
                  <a:latin typeface="Proxima Nova Extrabold"/>
                  <a:ea typeface="Proxima Nova Extrabold"/>
                  <a:cs typeface="Proxima Nova Extrabold"/>
                  <a:sym typeface="Proxima Nova Extrabold"/>
                </a:endParaRPr>
              </a:p>
            </p:txBody>
          </p:sp>
          <p:sp>
            <p:nvSpPr>
              <p:cNvPr id="734" name="Google Shape;734;p74"/>
              <p:cNvSpPr/>
              <p:nvPr/>
            </p:nvSpPr>
            <p:spPr>
              <a:xfrm>
                <a:off x="10232522" y="4229367"/>
                <a:ext cx="321055" cy="389853"/>
              </a:xfrm>
              <a:custGeom>
                <a:rect b="b" l="l" r="r" t="t"/>
                <a:pathLst>
                  <a:path extrusionOk="0" h="389853" w="321054">
                    <a:moveTo>
                      <a:pt x="217629" y="178645"/>
                    </a:moveTo>
                    <a:cubicBezTo>
                      <a:pt x="217629" y="167866"/>
                      <a:pt x="166490" y="151737"/>
                      <a:pt x="171917" y="138283"/>
                    </a:cubicBezTo>
                    <a:cubicBezTo>
                      <a:pt x="177268" y="124829"/>
                      <a:pt x="204252" y="132932"/>
                      <a:pt x="204252" y="119478"/>
                    </a:cubicBezTo>
                    <a:cubicBezTo>
                      <a:pt x="204252" y="106025"/>
                      <a:pt x="193473" y="106025"/>
                      <a:pt x="190798" y="87220"/>
                    </a:cubicBezTo>
                    <a:cubicBezTo>
                      <a:pt x="188123" y="68415"/>
                      <a:pt x="169318" y="73766"/>
                      <a:pt x="161215" y="79194"/>
                    </a:cubicBezTo>
                    <a:cubicBezTo>
                      <a:pt x="153113" y="84621"/>
                      <a:pt x="126205" y="73843"/>
                      <a:pt x="126205" y="60389"/>
                    </a:cubicBezTo>
                    <a:cubicBezTo>
                      <a:pt x="126205" y="46935"/>
                      <a:pt x="104725" y="38909"/>
                      <a:pt x="104725" y="28131"/>
                    </a:cubicBezTo>
                    <a:cubicBezTo>
                      <a:pt x="104725" y="21939"/>
                      <a:pt x="96775" y="13912"/>
                      <a:pt x="89436" y="5733"/>
                    </a:cubicBezTo>
                    <a:cubicBezTo>
                      <a:pt x="82633" y="9173"/>
                      <a:pt x="75677" y="9937"/>
                      <a:pt x="72543" y="6803"/>
                    </a:cubicBezTo>
                    <a:cubicBezTo>
                      <a:pt x="67498" y="1758"/>
                      <a:pt x="60771" y="23544"/>
                      <a:pt x="65816" y="28589"/>
                    </a:cubicBezTo>
                    <a:cubicBezTo>
                      <a:pt x="70862" y="33634"/>
                      <a:pt x="77588" y="65510"/>
                      <a:pt x="64135" y="62147"/>
                    </a:cubicBezTo>
                    <a:cubicBezTo>
                      <a:pt x="50681" y="58784"/>
                      <a:pt x="50681" y="40361"/>
                      <a:pt x="42349" y="42043"/>
                    </a:cubicBezTo>
                    <a:cubicBezTo>
                      <a:pt x="42349" y="42043"/>
                      <a:pt x="20562" y="67192"/>
                      <a:pt x="20562" y="77283"/>
                    </a:cubicBezTo>
                    <a:cubicBezTo>
                      <a:pt x="20562" y="84010"/>
                      <a:pt x="12230" y="86303"/>
                      <a:pt x="5733" y="89590"/>
                    </a:cubicBezTo>
                    <a:cubicBezTo>
                      <a:pt x="9632" y="93030"/>
                      <a:pt x="12918" y="96164"/>
                      <a:pt x="13988" y="97846"/>
                    </a:cubicBezTo>
                    <a:cubicBezTo>
                      <a:pt x="17658" y="103273"/>
                      <a:pt x="12230" y="117797"/>
                      <a:pt x="17581" y="130486"/>
                    </a:cubicBezTo>
                    <a:cubicBezTo>
                      <a:pt x="23009" y="143176"/>
                      <a:pt x="41126" y="123224"/>
                      <a:pt x="46553" y="141341"/>
                    </a:cubicBezTo>
                    <a:cubicBezTo>
                      <a:pt x="51980" y="159458"/>
                      <a:pt x="42960" y="168554"/>
                      <a:pt x="42960" y="186594"/>
                    </a:cubicBezTo>
                    <a:cubicBezTo>
                      <a:pt x="42960" y="204711"/>
                      <a:pt x="28436" y="202953"/>
                      <a:pt x="32105" y="219235"/>
                    </a:cubicBezTo>
                    <a:cubicBezTo>
                      <a:pt x="35699" y="235517"/>
                      <a:pt x="55650" y="215642"/>
                      <a:pt x="70173" y="204711"/>
                    </a:cubicBezTo>
                    <a:cubicBezTo>
                      <a:pt x="84697" y="193780"/>
                      <a:pt x="95552" y="195615"/>
                      <a:pt x="100979" y="202953"/>
                    </a:cubicBezTo>
                    <a:cubicBezTo>
                      <a:pt x="106407" y="210215"/>
                      <a:pt x="124524" y="204711"/>
                      <a:pt x="128193" y="195691"/>
                    </a:cubicBezTo>
                    <a:cubicBezTo>
                      <a:pt x="131785" y="186671"/>
                      <a:pt x="158998" y="183001"/>
                      <a:pt x="168095" y="193933"/>
                    </a:cubicBezTo>
                    <a:cubicBezTo>
                      <a:pt x="177191" y="204788"/>
                      <a:pt x="186212" y="217477"/>
                      <a:pt x="198901" y="224739"/>
                    </a:cubicBezTo>
                    <a:cubicBezTo>
                      <a:pt x="211590" y="231924"/>
                      <a:pt x="189881" y="271827"/>
                      <a:pt x="202494" y="275496"/>
                    </a:cubicBezTo>
                    <a:cubicBezTo>
                      <a:pt x="215183" y="279089"/>
                      <a:pt x="233300" y="299041"/>
                      <a:pt x="231542" y="320826"/>
                    </a:cubicBezTo>
                    <a:cubicBezTo>
                      <a:pt x="230013" y="339478"/>
                      <a:pt x="240409" y="352855"/>
                      <a:pt x="226038" y="368908"/>
                    </a:cubicBezTo>
                    <a:cubicBezTo>
                      <a:pt x="234982" y="374718"/>
                      <a:pt x="245684" y="374641"/>
                      <a:pt x="244154" y="380604"/>
                    </a:cubicBezTo>
                    <a:cubicBezTo>
                      <a:pt x="242396" y="387866"/>
                      <a:pt x="256844" y="384196"/>
                      <a:pt x="256844" y="369749"/>
                    </a:cubicBezTo>
                    <a:cubicBezTo>
                      <a:pt x="256844" y="355225"/>
                      <a:pt x="276795" y="357060"/>
                      <a:pt x="285815" y="360729"/>
                    </a:cubicBezTo>
                    <a:cubicBezTo>
                      <a:pt x="292924" y="363557"/>
                      <a:pt x="305537" y="362946"/>
                      <a:pt x="315933" y="354690"/>
                    </a:cubicBezTo>
                    <a:cubicBezTo>
                      <a:pt x="315933" y="348193"/>
                      <a:pt x="316392" y="342306"/>
                      <a:pt x="317156" y="337567"/>
                    </a:cubicBezTo>
                    <a:cubicBezTo>
                      <a:pt x="319832" y="321438"/>
                      <a:pt x="317156" y="302633"/>
                      <a:pt x="309130" y="294530"/>
                    </a:cubicBezTo>
                    <a:cubicBezTo>
                      <a:pt x="301027" y="286504"/>
                      <a:pt x="279547" y="278401"/>
                      <a:pt x="274120" y="262272"/>
                    </a:cubicBezTo>
                    <a:cubicBezTo>
                      <a:pt x="268769" y="246142"/>
                      <a:pt x="244537" y="229937"/>
                      <a:pt x="239186" y="216560"/>
                    </a:cubicBezTo>
                    <a:cubicBezTo>
                      <a:pt x="233758" y="202800"/>
                      <a:pt x="217629" y="189346"/>
                      <a:pt x="217629" y="178645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F2F2F2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900"/>
                  <a:buFont typeface="Open Sans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FFFFFF"/>
                  </a:solidFill>
                  <a:latin typeface="Proxima Nova Extrabold"/>
                  <a:ea typeface="Proxima Nova Extrabold"/>
                  <a:cs typeface="Proxima Nova Extrabold"/>
                  <a:sym typeface="Proxima Nova Extrabold"/>
                </a:endParaRPr>
              </a:p>
            </p:txBody>
          </p:sp>
          <p:sp>
            <p:nvSpPr>
              <p:cNvPr id="735" name="Google Shape;735;p74"/>
              <p:cNvSpPr/>
              <p:nvPr/>
            </p:nvSpPr>
            <p:spPr>
              <a:xfrm>
                <a:off x="10123210" y="4312994"/>
                <a:ext cx="343987" cy="649755"/>
              </a:xfrm>
              <a:custGeom>
                <a:rect b="b" l="l" r="r" t="t"/>
                <a:pathLst>
                  <a:path extrusionOk="0" h="649755" w="343987">
                    <a:moveTo>
                      <a:pt x="215643" y="345670"/>
                    </a:moveTo>
                    <a:cubicBezTo>
                      <a:pt x="215643" y="327553"/>
                      <a:pt x="197526" y="327553"/>
                      <a:pt x="213884" y="307602"/>
                    </a:cubicBezTo>
                    <a:cubicBezTo>
                      <a:pt x="230166" y="287651"/>
                      <a:pt x="255545" y="273127"/>
                      <a:pt x="271827" y="278630"/>
                    </a:cubicBezTo>
                    <a:cubicBezTo>
                      <a:pt x="288109" y="284058"/>
                      <a:pt x="320750" y="269534"/>
                      <a:pt x="329846" y="280389"/>
                    </a:cubicBezTo>
                    <a:cubicBezTo>
                      <a:pt x="331451" y="282376"/>
                      <a:pt x="333362" y="283752"/>
                      <a:pt x="335273" y="285052"/>
                    </a:cubicBezTo>
                    <a:cubicBezTo>
                      <a:pt x="349644" y="268999"/>
                      <a:pt x="339172" y="255621"/>
                      <a:pt x="340777" y="236970"/>
                    </a:cubicBezTo>
                    <a:cubicBezTo>
                      <a:pt x="342535" y="215184"/>
                      <a:pt x="324419" y="195233"/>
                      <a:pt x="311729" y="191640"/>
                    </a:cubicBezTo>
                    <a:cubicBezTo>
                      <a:pt x="299040" y="188047"/>
                      <a:pt x="320750" y="148144"/>
                      <a:pt x="308137" y="140883"/>
                    </a:cubicBezTo>
                    <a:cubicBezTo>
                      <a:pt x="295447" y="133621"/>
                      <a:pt x="286428" y="120931"/>
                      <a:pt x="277331" y="110076"/>
                    </a:cubicBezTo>
                    <a:cubicBezTo>
                      <a:pt x="268234" y="99222"/>
                      <a:pt x="241097" y="102814"/>
                      <a:pt x="237428" y="111834"/>
                    </a:cubicBezTo>
                    <a:cubicBezTo>
                      <a:pt x="233836" y="120931"/>
                      <a:pt x="215643" y="126359"/>
                      <a:pt x="210215" y="119096"/>
                    </a:cubicBezTo>
                    <a:cubicBezTo>
                      <a:pt x="204787" y="111834"/>
                      <a:pt x="193932" y="110000"/>
                      <a:pt x="179409" y="120854"/>
                    </a:cubicBezTo>
                    <a:cubicBezTo>
                      <a:pt x="164962" y="131710"/>
                      <a:pt x="145011" y="151661"/>
                      <a:pt x="141341" y="135379"/>
                    </a:cubicBezTo>
                    <a:cubicBezTo>
                      <a:pt x="137748" y="119096"/>
                      <a:pt x="152196" y="120854"/>
                      <a:pt x="152196" y="102738"/>
                    </a:cubicBezTo>
                    <a:cubicBezTo>
                      <a:pt x="152196" y="84621"/>
                      <a:pt x="161292" y="75525"/>
                      <a:pt x="155788" y="57484"/>
                    </a:cubicBezTo>
                    <a:cubicBezTo>
                      <a:pt x="150361" y="39368"/>
                      <a:pt x="132244" y="59242"/>
                      <a:pt x="126817" y="46630"/>
                    </a:cubicBezTo>
                    <a:cubicBezTo>
                      <a:pt x="121389" y="33940"/>
                      <a:pt x="126893" y="19417"/>
                      <a:pt x="123224" y="13989"/>
                    </a:cubicBezTo>
                    <a:cubicBezTo>
                      <a:pt x="122078" y="12307"/>
                      <a:pt x="118791" y="9173"/>
                      <a:pt x="114969" y="5733"/>
                    </a:cubicBezTo>
                    <a:cubicBezTo>
                      <a:pt x="111834" y="7339"/>
                      <a:pt x="109082" y="9173"/>
                      <a:pt x="108012" y="11849"/>
                    </a:cubicBezTo>
                    <a:cubicBezTo>
                      <a:pt x="104649" y="20257"/>
                      <a:pt x="76213" y="21939"/>
                      <a:pt x="69486" y="33635"/>
                    </a:cubicBezTo>
                    <a:cubicBezTo>
                      <a:pt x="62759" y="45406"/>
                      <a:pt x="42655" y="43725"/>
                      <a:pt x="37610" y="43725"/>
                    </a:cubicBezTo>
                    <a:cubicBezTo>
                      <a:pt x="32564" y="43725"/>
                      <a:pt x="15824" y="45406"/>
                      <a:pt x="14142" y="57179"/>
                    </a:cubicBezTo>
                    <a:cubicBezTo>
                      <a:pt x="12460" y="68874"/>
                      <a:pt x="5733" y="115886"/>
                      <a:pt x="5733" y="124218"/>
                    </a:cubicBezTo>
                    <a:cubicBezTo>
                      <a:pt x="5733" y="132550"/>
                      <a:pt x="29201" y="159381"/>
                      <a:pt x="37610" y="162745"/>
                    </a:cubicBezTo>
                    <a:cubicBezTo>
                      <a:pt x="46018" y="166108"/>
                      <a:pt x="35928" y="186213"/>
                      <a:pt x="46018" y="191258"/>
                    </a:cubicBezTo>
                    <a:cubicBezTo>
                      <a:pt x="56109" y="196303"/>
                      <a:pt x="49382" y="213043"/>
                      <a:pt x="44337" y="211362"/>
                    </a:cubicBezTo>
                    <a:cubicBezTo>
                      <a:pt x="39291" y="209680"/>
                      <a:pt x="47700" y="233148"/>
                      <a:pt x="37610" y="241556"/>
                    </a:cubicBezTo>
                    <a:cubicBezTo>
                      <a:pt x="27519" y="249965"/>
                      <a:pt x="35928" y="271751"/>
                      <a:pt x="52745" y="286886"/>
                    </a:cubicBezTo>
                    <a:cubicBezTo>
                      <a:pt x="69486" y="301945"/>
                      <a:pt x="69486" y="325413"/>
                      <a:pt x="69486" y="338867"/>
                    </a:cubicBezTo>
                    <a:cubicBezTo>
                      <a:pt x="69486" y="352244"/>
                      <a:pt x="82863" y="354002"/>
                      <a:pt x="82863" y="370667"/>
                    </a:cubicBezTo>
                    <a:cubicBezTo>
                      <a:pt x="82863" y="370667"/>
                      <a:pt x="62836" y="443745"/>
                      <a:pt x="46477" y="440611"/>
                    </a:cubicBezTo>
                    <a:cubicBezTo>
                      <a:pt x="42960" y="458880"/>
                      <a:pt x="38527" y="487546"/>
                      <a:pt x="34475" y="503140"/>
                    </a:cubicBezTo>
                    <a:cubicBezTo>
                      <a:pt x="29430" y="522557"/>
                      <a:pt x="25684" y="539526"/>
                      <a:pt x="36998" y="540826"/>
                    </a:cubicBezTo>
                    <a:cubicBezTo>
                      <a:pt x="48312" y="542049"/>
                      <a:pt x="70938" y="567810"/>
                      <a:pt x="92877" y="595405"/>
                    </a:cubicBezTo>
                    <a:cubicBezTo>
                      <a:pt x="98227" y="602132"/>
                      <a:pt x="102355" y="609165"/>
                      <a:pt x="105566" y="616427"/>
                    </a:cubicBezTo>
                    <a:cubicBezTo>
                      <a:pt x="113211" y="615968"/>
                      <a:pt x="121695" y="616427"/>
                      <a:pt x="130180" y="618109"/>
                    </a:cubicBezTo>
                    <a:cubicBezTo>
                      <a:pt x="146845" y="621243"/>
                      <a:pt x="151049" y="634773"/>
                      <a:pt x="151049" y="643181"/>
                    </a:cubicBezTo>
                    <a:cubicBezTo>
                      <a:pt x="151049" y="651590"/>
                      <a:pt x="179256" y="648456"/>
                      <a:pt x="184530" y="647386"/>
                    </a:cubicBezTo>
                    <a:cubicBezTo>
                      <a:pt x="188505" y="646621"/>
                      <a:pt x="183383" y="634850"/>
                      <a:pt x="197601" y="630263"/>
                    </a:cubicBezTo>
                    <a:cubicBezTo>
                      <a:pt x="189040" y="618109"/>
                      <a:pt x="166949" y="603432"/>
                      <a:pt x="148756" y="601750"/>
                    </a:cubicBezTo>
                    <a:cubicBezTo>
                      <a:pt x="127429" y="599839"/>
                      <a:pt x="117338" y="567810"/>
                      <a:pt x="119249" y="553439"/>
                    </a:cubicBezTo>
                    <a:cubicBezTo>
                      <a:pt x="121160" y="538991"/>
                      <a:pt x="103579" y="526455"/>
                      <a:pt x="103579" y="513919"/>
                    </a:cubicBezTo>
                    <a:cubicBezTo>
                      <a:pt x="103579" y="501305"/>
                      <a:pt x="91042" y="500694"/>
                      <a:pt x="76595" y="493814"/>
                    </a:cubicBezTo>
                    <a:cubicBezTo>
                      <a:pt x="62147" y="486934"/>
                      <a:pt x="79729" y="444204"/>
                      <a:pt x="81640" y="426011"/>
                    </a:cubicBezTo>
                    <a:cubicBezTo>
                      <a:pt x="83475" y="407817"/>
                      <a:pt x="113669" y="355684"/>
                      <a:pt x="104879" y="339402"/>
                    </a:cubicBezTo>
                    <a:cubicBezTo>
                      <a:pt x="96088" y="323120"/>
                      <a:pt x="135607" y="310507"/>
                      <a:pt x="140653" y="328700"/>
                    </a:cubicBezTo>
                    <a:cubicBezTo>
                      <a:pt x="145698" y="346969"/>
                      <a:pt x="147533" y="355684"/>
                      <a:pt x="172682" y="354461"/>
                    </a:cubicBezTo>
                    <a:cubicBezTo>
                      <a:pt x="197754" y="353238"/>
                      <a:pt x="197754" y="372654"/>
                      <a:pt x="217859" y="378311"/>
                    </a:cubicBezTo>
                    <a:cubicBezTo>
                      <a:pt x="219005" y="378616"/>
                      <a:pt x="219846" y="379152"/>
                      <a:pt x="220840" y="379610"/>
                    </a:cubicBezTo>
                    <a:cubicBezTo>
                      <a:pt x="220993" y="379228"/>
                      <a:pt x="221070" y="378693"/>
                      <a:pt x="221223" y="378311"/>
                    </a:cubicBezTo>
                    <a:cubicBezTo>
                      <a:pt x="226573" y="363787"/>
                      <a:pt x="215643" y="363787"/>
                      <a:pt x="215643" y="345670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F2F2F2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900"/>
                  <a:buFont typeface="Open Sans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FFFFFF"/>
                  </a:solidFill>
                  <a:latin typeface="Proxima Nova Extrabold"/>
                  <a:ea typeface="Proxima Nova Extrabold"/>
                  <a:cs typeface="Proxima Nova Extrabold"/>
                  <a:sym typeface="Proxima Nova Extrabold"/>
                </a:endParaRPr>
              </a:p>
            </p:txBody>
          </p:sp>
          <p:sp>
            <p:nvSpPr>
              <p:cNvPr id="736" name="Google Shape;736;p74"/>
              <p:cNvSpPr/>
              <p:nvPr/>
            </p:nvSpPr>
            <p:spPr>
              <a:xfrm>
                <a:off x="8978914" y="3940303"/>
                <a:ext cx="389852" cy="259902"/>
              </a:xfrm>
              <a:custGeom>
                <a:rect b="b" l="l" r="r" t="t"/>
                <a:pathLst>
                  <a:path extrusionOk="0" h="259902" w="389852">
                    <a:moveTo>
                      <a:pt x="349223" y="172376"/>
                    </a:moveTo>
                    <a:cubicBezTo>
                      <a:pt x="340432" y="171153"/>
                      <a:pt x="329119" y="167408"/>
                      <a:pt x="332865" y="162362"/>
                    </a:cubicBezTo>
                    <a:cubicBezTo>
                      <a:pt x="333094" y="162056"/>
                      <a:pt x="333629" y="161445"/>
                      <a:pt x="334012" y="160910"/>
                    </a:cubicBezTo>
                    <a:cubicBezTo>
                      <a:pt x="322240" y="151431"/>
                      <a:pt x="319182" y="120625"/>
                      <a:pt x="326673" y="113057"/>
                    </a:cubicBezTo>
                    <a:cubicBezTo>
                      <a:pt x="336228" y="103502"/>
                      <a:pt x="311308" y="67039"/>
                      <a:pt x="299766" y="53586"/>
                    </a:cubicBezTo>
                    <a:cubicBezTo>
                      <a:pt x="294415" y="47241"/>
                      <a:pt x="282719" y="26296"/>
                      <a:pt x="271788" y="5733"/>
                    </a:cubicBezTo>
                    <a:cubicBezTo>
                      <a:pt x="261851" y="8944"/>
                      <a:pt x="252983" y="12613"/>
                      <a:pt x="251302" y="15441"/>
                    </a:cubicBezTo>
                    <a:cubicBezTo>
                      <a:pt x="247556" y="21709"/>
                      <a:pt x="234943" y="27978"/>
                      <a:pt x="227452" y="27978"/>
                    </a:cubicBezTo>
                    <a:cubicBezTo>
                      <a:pt x="219961" y="27978"/>
                      <a:pt x="212393" y="24232"/>
                      <a:pt x="206125" y="30500"/>
                    </a:cubicBezTo>
                    <a:cubicBezTo>
                      <a:pt x="199857" y="36768"/>
                      <a:pt x="191066" y="39291"/>
                      <a:pt x="187244" y="35545"/>
                    </a:cubicBezTo>
                    <a:cubicBezTo>
                      <a:pt x="183498" y="31800"/>
                      <a:pt x="170961" y="28054"/>
                      <a:pt x="162094" y="28054"/>
                    </a:cubicBezTo>
                    <a:cubicBezTo>
                      <a:pt x="153380" y="28054"/>
                      <a:pt x="125708" y="20486"/>
                      <a:pt x="119440" y="20486"/>
                    </a:cubicBezTo>
                    <a:cubicBezTo>
                      <a:pt x="115694" y="20486"/>
                      <a:pt x="109655" y="21021"/>
                      <a:pt x="103081" y="21862"/>
                    </a:cubicBezTo>
                    <a:cubicBezTo>
                      <a:pt x="104534" y="24614"/>
                      <a:pt x="103387" y="27825"/>
                      <a:pt x="99030" y="31112"/>
                    </a:cubicBezTo>
                    <a:cubicBezTo>
                      <a:pt x="91538" y="36768"/>
                      <a:pt x="76403" y="45253"/>
                      <a:pt x="70747" y="48999"/>
                    </a:cubicBezTo>
                    <a:cubicBezTo>
                      <a:pt x="65090" y="52745"/>
                      <a:pt x="45291" y="99833"/>
                      <a:pt x="32144" y="113057"/>
                    </a:cubicBezTo>
                    <a:cubicBezTo>
                      <a:pt x="18995" y="126205"/>
                      <a:pt x="6688" y="128116"/>
                      <a:pt x="5771" y="132779"/>
                    </a:cubicBezTo>
                    <a:cubicBezTo>
                      <a:pt x="4854" y="137519"/>
                      <a:pt x="20830" y="149749"/>
                      <a:pt x="20830" y="157317"/>
                    </a:cubicBezTo>
                    <a:cubicBezTo>
                      <a:pt x="20830" y="164885"/>
                      <a:pt x="24576" y="172376"/>
                      <a:pt x="34972" y="172376"/>
                    </a:cubicBezTo>
                    <a:cubicBezTo>
                      <a:pt x="45291" y="172376"/>
                      <a:pt x="34055" y="196914"/>
                      <a:pt x="40629" y="198749"/>
                    </a:cubicBezTo>
                    <a:cubicBezTo>
                      <a:pt x="47279" y="200660"/>
                      <a:pt x="87716" y="203488"/>
                      <a:pt x="87716" y="212890"/>
                    </a:cubicBezTo>
                    <a:cubicBezTo>
                      <a:pt x="87716" y="220229"/>
                      <a:pt x="92227" y="226344"/>
                      <a:pt x="90239" y="231466"/>
                    </a:cubicBezTo>
                    <a:cubicBezTo>
                      <a:pt x="101629" y="233377"/>
                      <a:pt x="109961" y="248818"/>
                      <a:pt x="114395" y="247748"/>
                    </a:cubicBezTo>
                    <a:cubicBezTo>
                      <a:pt x="119440" y="246525"/>
                      <a:pt x="153303" y="254016"/>
                      <a:pt x="159572" y="252793"/>
                    </a:cubicBezTo>
                    <a:cubicBezTo>
                      <a:pt x="165840" y="251570"/>
                      <a:pt x="194735" y="252793"/>
                      <a:pt x="204749" y="254016"/>
                    </a:cubicBezTo>
                    <a:cubicBezTo>
                      <a:pt x="214762" y="255239"/>
                      <a:pt x="226076" y="250270"/>
                      <a:pt x="234867" y="241480"/>
                    </a:cubicBezTo>
                    <a:cubicBezTo>
                      <a:pt x="243658" y="232689"/>
                      <a:pt x="275075" y="231466"/>
                      <a:pt x="285165" y="232689"/>
                    </a:cubicBezTo>
                    <a:cubicBezTo>
                      <a:pt x="295179" y="233988"/>
                      <a:pt x="315283" y="236511"/>
                      <a:pt x="319029" y="242779"/>
                    </a:cubicBezTo>
                    <a:cubicBezTo>
                      <a:pt x="321016" y="246066"/>
                      <a:pt x="332788" y="250958"/>
                      <a:pt x="344790" y="255010"/>
                    </a:cubicBezTo>
                    <a:cubicBezTo>
                      <a:pt x="346242" y="248741"/>
                      <a:pt x="344408" y="240639"/>
                      <a:pt x="344713" y="232689"/>
                    </a:cubicBezTo>
                    <a:cubicBezTo>
                      <a:pt x="345325" y="219541"/>
                      <a:pt x="352892" y="199437"/>
                      <a:pt x="366041" y="198137"/>
                    </a:cubicBezTo>
                    <a:cubicBezTo>
                      <a:pt x="379188" y="196914"/>
                      <a:pt x="389890" y="196914"/>
                      <a:pt x="388056" y="174899"/>
                    </a:cubicBezTo>
                    <a:cubicBezTo>
                      <a:pt x="387979" y="174134"/>
                      <a:pt x="387979" y="173599"/>
                      <a:pt x="387979" y="172911"/>
                    </a:cubicBezTo>
                    <a:cubicBezTo>
                      <a:pt x="381329" y="167178"/>
                      <a:pt x="375061" y="162362"/>
                      <a:pt x="372997" y="162362"/>
                    </a:cubicBezTo>
                    <a:cubicBezTo>
                      <a:pt x="368028" y="162286"/>
                      <a:pt x="352892" y="172911"/>
                      <a:pt x="349223" y="172376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F2F2F2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900"/>
                  <a:buFont typeface="Open Sans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FFFFFF"/>
                  </a:solidFill>
                  <a:latin typeface="Proxima Nova Extrabold"/>
                  <a:ea typeface="Proxima Nova Extrabold"/>
                  <a:cs typeface="Proxima Nova Extrabold"/>
                  <a:sym typeface="Proxima Nova Extrabold"/>
                </a:endParaRPr>
              </a:p>
            </p:txBody>
          </p:sp>
        </p:grpSp>
        <p:sp>
          <p:nvSpPr>
            <p:cNvPr id="737" name="Google Shape;737;p74"/>
            <p:cNvSpPr/>
            <p:nvPr/>
          </p:nvSpPr>
          <p:spPr>
            <a:xfrm>
              <a:off x="9411044" y="4790972"/>
              <a:ext cx="99374" cy="168172"/>
            </a:xfrm>
            <a:custGeom>
              <a:rect b="b" l="l" r="r" t="t"/>
              <a:pathLst>
                <a:path extrusionOk="0" h="168171" w="99374">
                  <a:moveTo>
                    <a:pt x="25338" y="5746"/>
                  </a:moveTo>
                  <a:cubicBezTo>
                    <a:pt x="14025" y="6969"/>
                    <a:pt x="16547" y="29596"/>
                    <a:pt x="10279" y="45878"/>
                  </a:cubicBezTo>
                  <a:cubicBezTo>
                    <a:pt x="4010" y="62237"/>
                    <a:pt x="5310" y="78519"/>
                    <a:pt x="7756" y="102369"/>
                  </a:cubicBezTo>
                  <a:cubicBezTo>
                    <a:pt x="10279" y="126219"/>
                    <a:pt x="7756" y="151368"/>
                    <a:pt x="29083" y="165127"/>
                  </a:cubicBezTo>
                  <a:cubicBezTo>
                    <a:pt x="53621" y="180951"/>
                    <a:pt x="93142" y="140054"/>
                    <a:pt x="94365" y="104891"/>
                  </a:cubicBezTo>
                  <a:cubicBezTo>
                    <a:pt x="95588" y="69728"/>
                    <a:pt x="34816" y="4676"/>
                    <a:pt x="25338" y="5746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2F2F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Open Sans"/>
                <a:buNone/>
              </a:pPr>
              <a:r>
                <a:t/>
              </a:r>
              <a:endParaRPr b="0" i="0" sz="900" u="none" cap="none" strike="noStrike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endParaRPr>
            </a:p>
          </p:txBody>
        </p:sp>
        <p:grpSp>
          <p:nvGrpSpPr>
            <p:cNvPr id="738" name="Google Shape;738;p74"/>
            <p:cNvGrpSpPr/>
            <p:nvPr/>
          </p:nvGrpSpPr>
          <p:grpSpPr>
            <a:xfrm>
              <a:off x="10028096" y="4406397"/>
              <a:ext cx="1513544" cy="1253907"/>
              <a:chOff x="10028096" y="4406397"/>
              <a:chExt cx="1513544" cy="1253907"/>
            </a:xfrm>
          </p:grpSpPr>
          <p:sp>
            <p:nvSpPr>
              <p:cNvPr id="739" name="Google Shape;739;p74"/>
              <p:cNvSpPr/>
              <p:nvPr/>
            </p:nvSpPr>
            <p:spPr>
              <a:xfrm>
                <a:off x="11251260" y="5561689"/>
                <a:ext cx="145239" cy="53509"/>
              </a:xfrm>
              <a:custGeom>
                <a:rect b="b" l="l" r="r" t="t"/>
                <a:pathLst>
                  <a:path extrusionOk="0" h="53509" w="145239">
                    <a:moveTo>
                      <a:pt x="19416" y="43554"/>
                    </a:moveTo>
                    <a:cubicBezTo>
                      <a:pt x="14600" y="43936"/>
                      <a:pt x="9937" y="45159"/>
                      <a:pt x="5733" y="46918"/>
                    </a:cubicBezTo>
                    <a:cubicBezTo>
                      <a:pt x="10013" y="51810"/>
                      <a:pt x="16053" y="57314"/>
                      <a:pt x="19569" y="54562"/>
                    </a:cubicBezTo>
                    <a:cubicBezTo>
                      <a:pt x="22473" y="52345"/>
                      <a:pt x="24155" y="47070"/>
                      <a:pt x="25837" y="42408"/>
                    </a:cubicBezTo>
                    <a:cubicBezTo>
                      <a:pt x="24079" y="42790"/>
                      <a:pt x="22244" y="43172"/>
                      <a:pt x="20181" y="43401"/>
                    </a:cubicBezTo>
                    <a:cubicBezTo>
                      <a:pt x="19951" y="43478"/>
                      <a:pt x="19722" y="43554"/>
                      <a:pt x="19416" y="43554"/>
                    </a:cubicBezTo>
                    <a:close/>
                    <a:moveTo>
                      <a:pt x="79652" y="10914"/>
                    </a:moveTo>
                    <a:cubicBezTo>
                      <a:pt x="62682" y="10073"/>
                      <a:pt x="55878" y="24061"/>
                      <a:pt x="43265" y="33999"/>
                    </a:cubicBezTo>
                    <a:cubicBezTo>
                      <a:pt x="42119" y="34916"/>
                      <a:pt x="40820" y="35757"/>
                      <a:pt x="39596" y="36598"/>
                    </a:cubicBezTo>
                    <a:cubicBezTo>
                      <a:pt x="44030" y="39885"/>
                      <a:pt x="49075" y="45236"/>
                      <a:pt x="52974" y="50740"/>
                    </a:cubicBezTo>
                    <a:cubicBezTo>
                      <a:pt x="77282" y="36292"/>
                      <a:pt x="139200" y="18328"/>
                      <a:pt x="142411" y="9690"/>
                    </a:cubicBezTo>
                    <a:cubicBezTo>
                      <a:pt x="146233" y="-400"/>
                      <a:pt x="104801" y="12136"/>
                      <a:pt x="79652" y="10914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F2F2F2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900"/>
                  <a:buFont typeface="Open Sans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FFFFFF"/>
                  </a:solidFill>
                  <a:latin typeface="Proxima Nova Extrabold"/>
                  <a:ea typeface="Proxima Nova Extrabold"/>
                  <a:cs typeface="Proxima Nova Extrabold"/>
                  <a:sym typeface="Proxima Nova Extrabold"/>
                </a:endParaRPr>
              </a:p>
            </p:txBody>
          </p:sp>
          <p:grpSp>
            <p:nvGrpSpPr>
              <p:cNvPr id="740" name="Google Shape;740;p74"/>
              <p:cNvGrpSpPr/>
              <p:nvPr/>
            </p:nvGrpSpPr>
            <p:grpSpPr>
              <a:xfrm>
                <a:off x="10028096" y="4406397"/>
                <a:ext cx="1513544" cy="1253907"/>
                <a:chOff x="10028096" y="4406397"/>
                <a:chExt cx="1513544" cy="1253907"/>
              </a:xfrm>
            </p:grpSpPr>
            <p:sp>
              <p:nvSpPr>
                <p:cNvPr id="741" name="Google Shape;741;p74"/>
                <p:cNvSpPr/>
                <p:nvPr/>
              </p:nvSpPr>
              <p:spPr>
                <a:xfrm>
                  <a:off x="10964339" y="4406397"/>
                  <a:ext cx="405141" cy="573314"/>
                </a:xfrm>
                <a:custGeom>
                  <a:rect b="b" l="l" r="r" t="t"/>
                  <a:pathLst>
                    <a:path extrusionOk="0" h="573313" w="405140">
                      <a:moveTo>
                        <a:pt x="218429" y="219550"/>
                      </a:moveTo>
                      <a:cubicBezTo>
                        <a:pt x="242279" y="215728"/>
                        <a:pt x="274919" y="245922"/>
                        <a:pt x="269875" y="257236"/>
                      </a:cubicBezTo>
                      <a:cubicBezTo>
                        <a:pt x="264829" y="268549"/>
                        <a:pt x="271097" y="304936"/>
                        <a:pt x="282410" y="294845"/>
                      </a:cubicBezTo>
                      <a:cubicBezTo>
                        <a:pt x="293725" y="284831"/>
                        <a:pt x="311306" y="297368"/>
                        <a:pt x="299992" y="313650"/>
                      </a:cubicBezTo>
                      <a:cubicBezTo>
                        <a:pt x="288679" y="330008"/>
                        <a:pt x="317574" y="346291"/>
                        <a:pt x="321320" y="366395"/>
                      </a:cubicBezTo>
                      <a:cubicBezTo>
                        <a:pt x="325065" y="386499"/>
                        <a:pt x="337678" y="370140"/>
                        <a:pt x="335155" y="355082"/>
                      </a:cubicBezTo>
                      <a:cubicBezTo>
                        <a:pt x="332633" y="340022"/>
                        <a:pt x="337678" y="341246"/>
                        <a:pt x="353961" y="330008"/>
                      </a:cubicBezTo>
                      <a:cubicBezTo>
                        <a:pt x="370318" y="318695"/>
                        <a:pt x="352661" y="299890"/>
                        <a:pt x="342646" y="278487"/>
                      </a:cubicBezTo>
                      <a:cubicBezTo>
                        <a:pt x="332633" y="257160"/>
                        <a:pt x="294947" y="264727"/>
                        <a:pt x="294947" y="244546"/>
                      </a:cubicBezTo>
                      <a:cubicBezTo>
                        <a:pt x="294947" y="224442"/>
                        <a:pt x="267352" y="218174"/>
                        <a:pt x="266053" y="206861"/>
                      </a:cubicBezTo>
                      <a:cubicBezTo>
                        <a:pt x="264829" y="195547"/>
                        <a:pt x="228367" y="184234"/>
                        <a:pt x="207039" y="196847"/>
                      </a:cubicBezTo>
                      <a:cubicBezTo>
                        <a:pt x="185712" y="209459"/>
                        <a:pt x="200695" y="174220"/>
                        <a:pt x="185636" y="157938"/>
                      </a:cubicBezTo>
                      <a:cubicBezTo>
                        <a:pt x="170576" y="141656"/>
                        <a:pt x="196949" y="117729"/>
                        <a:pt x="214530" y="97702"/>
                      </a:cubicBezTo>
                      <a:cubicBezTo>
                        <a:pt x="232112" y="77597"/>
                        <a:pt x="209486" y="43734"/>
                        <a:pt x="212008" y="28675"/>
                      </a:cubicBezTo>
                      <a:cubicBezTo>
                        <a:pt x="214530" y="13616"/>
                        <a:pt x="213231" y="8571"/>
                        <a:pt x="204517" y="13616"/>
                      </a:cubicBezTo>
                      <a:cubicBezTo>
                        <a:pt x="195726" y="18661"/>
                        <a:pt x="159340" y="-1443"/>
                        <a:pt x="142981" y="8571"/>
                      </a:cubicBezTo>
                      <a:cubicBezTo>
                        <a:pt x="126622" y="18661"/>
                        <a:pt x="141759" y="101448"/>
                        <a:pt x="134191" y="107792"/>
                      </a:cubicBezTo>
                      <a:cubicBezTo>
                        <a:pt x="126699" y="114060"/>
                        <a:pt x="116915" y="94338"/>
                        <a:pt x="114087" y="102747"/>
                      </a:cubicBezTo>
                      <a:cubicBezTo>
                        <a:pt x="110341" y="114060"/>
                        <a:pt x="115386" y="160460"/>
                        <a:pt x="125400" y="160460"/>
                      </a:cubicBezTo>
                      <a:cubicBezTo>
                        <a:pt x="135490" y="160460"/>
                        <a:pt x="142981" y="172997"/>
                        <a:pt x="136713" y="193101"/>
                      </a:cubicBezTo>
                      <a:cubicBezTo>
                        <a:pt x="130444" y="213206"/>
                        <a:pt x="155517" y="215652"/>
                        <a:pt x="179367" y="206861"/>
                      </a:cubicBezTo>
                      <a:cubicBezTo>
                        <a:pt x="203370" y="198223"/>
                        <a:pt x="194579" y="223296"/>
                        <a:pt x="218429" y="219550"/>
                      </a:cubicBezTo>
                      <a:close/>
                      <a:moveTo>
                        <a:pt x="138089" y="230864"/>
                      </a:moveTo>
                      <a:cubicBezTo>
                        <a:pt x="141835" y="248445"/>
                        <a:pt x="150625" y="284908"/>
                        <a:pt x="178297" y="276040"/>
                      </a:cubicBezTo>
                      <a:cubicBezTo>
                        <a:pt x="205893" y="267250"/>
                        <a:pt x="135413" y="218250"/>
                        <a:pt x="138089" y="230864"/>
                      </a:cubicBezTo>
                      <a:close/>
                      <a:moveTo>
                        <a:pt x="208415" y="352635"/>
                      </a:moveTo>
                      <a:cubicBezTo>
                        <a:pt x="214760" y="351412"/>
                        <a:pt x="229818" y="352635"/>
                        <a:pt x="231042" y="340099"/>
                      </a:cubicBezTo>
                      <a:cubicBezTo>
                        <a:pt x="232265" y="327562"/>
                        <a:pt x="246101" y="362726"/>
                        <a:pt x="234787" y="373962"/>
                      </a:cubicBezTo>
                      <a:cubicBezTo>
                        <a:pt x="223474" y="385276"/>
                        <a:pt x="223474" y="416694"/>
                        <a:pt x="241056" y="420439"/>
                      </a:cubicBezTo>
                      <a:cubicBezTo>
                        <a:pt x="258637" y="424185"/>
                        <a:pt x="291278" y="363949"/>
                        <a:pt x="286232" y="352635"/>
                      </a:cubicBezTo>
                      <a:cubicBezTo>
                        <a:pt x="281188" y="341322"/>
                        <a:pt x="266128" y="360126"/>
                        <a:pt x="269950" y="345144"/>
                      </a:cubicBezTo>
                      <a:cubicBezTo>
                        <a:pt x="273697" y="330085"/>
                        <a:pt x="224774" y="291100"/>
                        <a:pt x="205893" y="294845"/>
                      </a:cubicBezTo>
                      <a:cubicBezTo>
                        <a:pt x="187088" y="298667"/>
                        <a:pt x="193585" y="355540"/>
                        <a:pt x="208415" y="352635"/>
                      </a:cubicBezTo>
                      <a:close/>
                      <a:moveTo>
                        <a:pt x="60271" y="376485"/>
                      </a:moveTo>
                      <a:cubicBezTo>
                        <a:pt x="42690" y="399112"/>
                        <a:pt x="723" y="436645"/>
                        <a:pt x="6227" y="446812"/>
                      </a:cubicBezTo>
                      <a:cubicBezTo>
                        <a:pt x="13795" y="460571"/>
                        <a:pt x="60271" y="391544"/>
                        <a:pt x="82821" y="375262"/>
                      </a:cubicBezTo>
                      <a:cubicBezTo>
                        <a:pt x="105372" y="358980"/>
                        <a:pt x="101627" y="345144"/>
                        <a:pt x="94135" y="330085"/>
                      </a:cubicBezTo>
                      <a:cubicBezTo>
                        <a:pt x="86643" y="314950"/>
                        <a:pt x="77853" y="353858"/>
                        <a:pt x="60271" y="376485"/>
                      </a:cubicBezTo>
                      <a:close/>
                      <a:moveTo>
                        <a:pt x="283710" y="401558"/>
                      </a:moveTo>
                      <a:cubicBezTo>
                        <a:pt x="288756" y="414094"/>
                        <a:pt x="325142" y="394067"/>
                        <a:pt x="315128" y="381454"/>
                      </a:cubicBezTo>
                      <a:cubicBezTo>
                        <a:pt x="305114" y="368994"/>
                        <a:pt x="280041" y="392156"/>
                        <a:pt x="283710" y="401558"/>
                      </a:cubicBezTo>
                      <a:close/>
                      <a:moveTo>
                        <a:pt x="396768" y="499480"/>
                      </a:moveTo>
                      <a:cubicBezTo>
                        <a:pt x="411826" y="481898"/>
                        <a:pt x="386753" y="435422"/>
                        <a:pt x="386753" y="405380"/>
                      </a:cubicBezTo>
                      <a:cubicBezTo>
                        <a:pt x="386753" y="375262"/>
                        <a:pt x="345323" y="383976"/>
                        <a:pt x="356636" y="402858"/>
                      </a:cubicBezTo>
                      <a:cubicBezTo>
                        <a:pt x="367949" y="421662"/>
                        <a:pt x="335308" y="406603"/>
                        <a:pt x="332786" y="425484"/>
                      </a:cubicBezTo>
                      <a:cubicBezTo>
                        <a:pt x="330263" y="444289"/>
                        <a:pt x="306413" y="429230"/>
                        <a:pt x="307713" y="444289"/>
                      </a:cubicBezTo>
                      <a:cubicBezTo>
                        <a:pt x="309013" y="459348"/>
                        <a:pt x="282640" y="444289"/>
                        <a:pt x="270027" y="435498"/>
                      </a:cubicBezTo>
                      <a:cubicBezTo>
                        <a:pt x="257491" y="426707"/>
                        <a:pt x="239909" y="459348"/>
                        <a:pt x="221028" y="464393"/>
                      </a:cubicBezTo>
                      <a:cubicBezTo>
                        <a:pt x="202223" y="469438"/>
                        <a:pt x="192210" y="509418"/>
                        <a:pt x="204746" y="508347"/>
                      </a:cubicBezTo>
                      <a:cubicBezTo>
                        <a:pt x="219805" y="507124"/>
                        <a:pt x="227296" y="487020"/>
                        <a:pt x="242432" y="488243"/>
                      </a:cubicBezTo>
                      <a:cubicBezTo>
                        <a:pt x="257491" y="489466"/>
                        <a:pt x="252522" y="473184"/>
                        <a:pt x="273849" y="476930"/>
                      </a:cubicBezTo>
                      <a:cubicBezTo>
                        <a:pt x="295176" y="480675"/>
                        <a:pt x="280118" y="544734"/>
                        <a:pt x="309013" y="549702"/>
                      </a:cubicBezTo>
                      <a:cubicBezTo>
                        <a:pt x="337831" y="554747"/>
                        <a:pt x="339130" y="572329"/>
                        <a:pt x="352890" y="572329"/>
                      </a:cubicBezTo>
                      <a:cubicBezTo>
                        <a:pt x="366726" y="572329"/>
                        <a:pt x="350444" y="532197"/>
                        <a:pt x="351667" y="518361"/>
                      </a:cubicBezTo>
                      <a:cubicBezTo>
                        <a:pt x="352814" y="504525"/>
                        <a:pt x="381632" y="517138"/>
                        <a:pt x="396768" y="49948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cap="flat" cmpd="sng" w="9525">
                  <a:solidFill>
                    <a:srgbClr val="F2F2F2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lt1"/>
                    </a:buClr>
                    <a:buSzPts val="900"/>
                    <a:buFont typeface="Open Sans"/>
                    <a:buNone/>
                  </a:pPr>
                  <a:r>
                    <a:t/>
                  </a:r>
                  <a:endParaRPr b="0" i="0" sz="900" u="none" cap="none" strike="noStrike">
                    <a:solidFill>
                      <a:srgbClr val="FFFFFF"/>
                    </a:solidFill>
                    <a:latin typeface="Proxima Nova Extrabold"/>
                    <a:ea typeface="Proxima Nova Extrabold"/>
                    <a:cs typeface="Proxima Nova Extrabold"/>
                    <a:sym typeface="Proxima Nova Extrabold"/>
                  </a:endParaRPr>
                </a:p>
              </p:txBody>
            </p:sp>
            <p:sp>
              <p:nvSpPr>
                <p:cNvPr id="742" name="Google Shape;742;p74"/>
                <p:cNvSpPr/>
                <p:nvPr/>
              </p:nvSpPr>
              <p:spPr>
                <a:xfrm>
                  <a:off x="10028096" y="4964684"/>
                  <a:ext cx="1513544" cy="695620"/>
                </a:xfrm>
                <a:custGeom>
                  <a:rect b="b" l="l" r="r" t="t"/>
                  <a:pathLst>
                    <a:path extrusionOk="0" h="695620" w="1513544">
                      <a:moveTo>
                        <a:pt x="141514" y="295348"/>
                      </a:moveTo>
                      <a:cubicBezTo>
                        <a:pt x="138991" y="301616"/>
                        <a:pt x="152828" y="326689"/>
                        <a:pt x="161619" y="319198"/>
                      </a:cubicBezTo>
                      <a:cubicBezTo>
                        <a:pt x="170409" y="311630"/>
                        <a:pt x="149387" y="275397"/>
                        <a:pt x="141514" y="295348"/>
                      </a:cubicBezTo>
                      <a:close/>
                      <a:moveTo>
                        <a:pt x="552082" y="371866"/>
                      </a:moveTo>
                      <a:cubicBezTo>
                        <a:pt x="552082" y="360553"/>
                        <a:pt x="519671" y="366057"/>
                        <a:pt x="529456" y="381957"/>
                      </a:cubicBezTo>
                      <a:cubicBezTo>
                        <a:pt x="539469" y="398239"/>
                        <a:pt x="552082" y="383180"/>
                        <a:pt x="552082" y="371866"/>
                      </a:cubicBezTo>
                      <a:close/>
                      <a:moveTo>
                        <a:pt x="79978" y="187336"/>
                      </a:moveTo>
                      <a:cubicBezTo>
                        <a:pt x="77456" y="199872"/>
                        <a:pt x="91292" y="236259"/>
                        <a:pt x="106351" y="221276"/>
                      </a:cubicBezTo>
                      <a:cubicBezTo>
                        <a:pt x="121410" y="206140"/>
                        <a:pt x="82425" y="175029"/>
                        <a:pt x="79978" y="187336"/>
                      </a:cubicBezTo>
                      <a:close/>
                      <a:moveTo>
                        <a:pt x="1027855" y="401984"/>
                      </a:moveTo>
                      <a:cubicBezTo>
                        <a:pt x="1046659" y="403207"/>
                        <a:pt x="1044213" y="430879"/>
                        <a:pt x="1040468" y="447161"/>
                      </a:cubicBezTo>
                      <a:cubicBezTo>
                        <a:pt x="1036646" y="463443"/>
                        <a:pt x="1029078" y="502276"/>
                        <a:pt x="1045513" y="496084"/>
                      </a:cubicBezTo>
                      <a:cubicBezTo>
                        <a:pt x="1065618" y="488593"/>
                        <a:pt x="1078153" y="463443"/>
                        <a:pt x="1066840" y="454653"/>
                      </a:cubicBezTo>
                      <a:cubicBezTo>
                        <a:pt x="1055527" y="445862"/>
                        <a:pt x="1056827" y="390595"/>
                        <a:pt x="1061795" y="376835"/>
                      </a:cubicBezTo>
                      <a:cubicBezTo>
                        <a:pt x="1066840" y="362999"/>
                        <a:pt x="1100704" y="373089"/>
                        <a:pt x="1089391" y="394417"/>
                      </a:cubicBezTo>
                      <a:cubicBezTo>
                        <a:pt x="1078078" y="415820"/>
                        <a:pt x="1110717" y="413221"/>
                        <a:pt x="1110717" y="437147"/>
                      </a:cubicBezTo>
                      <a:cubicBezTo>
                        <a:pt x="1110717" y="461074"/>
                        <a:pt x="1129523" y="448461"/>
                        <a:pt x="1149627" y="442193"/>
                      </a:cubicBezTo>
                      <a:cubicBezTo>
                        <a:pt x="1169731" y="435925"/>
                        <a:pt x="1165985" y="424611"/>
                        <a:pt x="1152149" y="409552"/>
                      </a:cubicBezTo>
                      <a:cubicBezTo>
                        <a:pt x="1138314" y="394493"/>
                        <a:pt x="1162163" y="373166"/>
                        <a:pt x="1143358" y="360630"/>
                      </a:cubicBezTo>
                      <a:cubicBezTo>
                        <a:pt x="1124477" y="348093"/>
                        <a:pt x="1111941" y="329212"/>
                        <a:pt x="1129523" y="325466"/>
                      </a:cubicBezTo>
                      <a:cubicBezTo>
                        <a:pt x="1147104" y="321720"/>
                        <a:pt x="1199849" y="291526"/>
                        <a:pt x="1193581" y="278989"/>
                      </a:cubicBezTo>
                      <a:cubicBezTo>
                        <a:pt x="1187312" y="266453"/>
                        <a:pt x="1113241" y="281512"/>
                        <a:pt x="1106972" y="304062"/>
                      </a:cubicBezTo>
                      <a:cubicBezTo>
                        <a:pt x="1100704" y="326689"/>
                        <a:pt x="1047959" y="301540"/>
                        <a:pt x="1054228" y="262631"/>
                      </a:cubicBezTo>
                      <a:cubicBezTo>
                        <a:pt x="1060496" y="223722"/>
                        <a:pt x="1164686" y="217454"/>
                        <a:pt x="1194880" y="231290"/>
                      </a:cubicBezTo>
                      <a:cubicBezTo>
                        <a:pt x="1224998" y="245049"/>
                        <a:pt x="1257639" y="208663"/>
                        <a:pt x="1268952" y="187336"/>
                      </a:cubicBezTo>
                      <a:cubicBezTo>
                        <a:pt x="1280265" y="166009"/>
                        <a:pt x="1245102" y="191081"/>
                        <a:pt x="1223775" y="204917"/>
                      </a:cubicBezTo>
                      <a:cubicBezTo>
                        <a:pt x="1202447" y="218677"/>
                        <a:pt x="1145958" y="203618"/>
                        <a:pt x="1117063" y="193604"/>
                      </a:cubicBezTo>
                      <a:cubicBezTo>
                        <a:pt x="1088167" y="183590"/>
                        <a:pt x="1089391" y="211185"/>
                        <a:pt x="1065541" y="214931"/>
                      </a:cubicBezTo>
                      <a:cubicBezTo>
                        <a:pt x="1041691" y="218677"/>
                        <a:pt x="1046736" y="271422"/>
                        <a:pt x="1035423" y="277690"/>
                      </a:cubicBezTo>
                      <a:cubicBezTo>
                        <a:pt x="1024109" y="284035"/>
                        <a:pt x="1024109" y="322867"/>
                        <a:pt x="1001483" y="359330"/>
                      </a:cubicBezTo>
                      <a:cubicBezTo>
                        <a:pt x="978932" y="395716"/>
                        <a:pt x="1009051" y="400761"/>
                        <a:pt x="1027855" y="401984"/>
                      </a:cubicBezTo>
                      <a:close/>
                      <a:moveTo>
                        <a:pt x="454161" y="434701"/>
                      </a:moveTo>
                      <a:cubicBezTo>
                        <a:pt x="452938" y="417120"/>
                        <a:pt x="460429" y="399538"/>
                        <a:pt x="460429" y="390747"/>
                      </a:cubicBezTo>
                      <a:cubicBezTo>
                        <a:pt x="460429" y="381957"/>
                        <a:pt x="466696" y="378211"/>
                        <a:pt x="478011" y="380733"/>
                      </a:cubicBezTo>
                      <a:cubicBezTo>
                        <a:pt x="489324" y="383256"/>
                        <a:pt x="488101" y="356884"/>
                        <a:pt x="479310" y="354361"/>
                      </a:cubicBezTo>
                      <a:cubicBezTo>
                        <a:pt x="470519" y="351915"/>
                        <a:pt x="465551" y="320498"/>
                        <a:pt x="444147" y="320498"/>
                      </a:cubicBezTo>
                      <a:cubicBezTo>
                        <a:pt x="422819" y="320498"/>
                        <a:pt x="426565" y="338079"/>
                        <a:pt x="439178" y="339302"/>
                      </a:cubicBezTo>
                      <a:cubicBezTo>
                        <a:pt x="451791" y="340525"/>
                        <a:pt x="459282" y="350615"/>
                        <a:pt x="455460" y="359406"/>
                      </a:cubicBezTo>
                      <a:cubicBezTo>
                        <a:pt x="451714" y="368197"/>
                        <a:pt x="446669" y="350615"/>
                        <a:pt x="429088" y="351915"/>
                      </a:cubicBezTo>
                      <a:cubicBezTo>
                        <a:pt x="411506" y="353138"/>
                        <a:pt x="422819" y="330511"/>
                        <a:pt x="402715" y="329288"/>
                      </a:cubicBezTo>
                      <a:cubicBezTo>
                        <a:pt x="382611" y="328065"/>
                        <a:pt x="386433" y="291602"/>
                        <a:pt x="365030" y="291602"/>
                      </a:cubicBezTo>
                      <a:cubicBezTo>
                        <a:pt x="343702" y="291602"/>
                        <a:pt x="342479" y="274021"/>
                        <a:pt x="356239" y="261484"/>
                      </a:cubicBezTo>
                      <a:cubicBezTo>
                        <a:pt x="369999" y="248871"/>
                        <a:pt x="334911" y="237634"/>
                        <a:pt x="334911" y="222575"/>
                      </a:cubicBezTo>
                      <a:cubicBezTo>
                        <a:pt x="334911" y="207516"/>
                        <a:pt x="312285" y="216307"/>
                        <a:pt x="312285" y="203771"/>
                      </a:cubicBezTo>
                      <a:cubicBezTo>
                        <a:pt x="312285" y="191234"/>
                        <a:pt x="302270" y="197503"/>
                        <a:pt x="290957" y="182443"/>
                      </a:cubicBezTo>
                      <a:cubicBezTo>
                        <a:pt x="279644" y="167384"/>
                        <a:pt x="274675" y="181144"/>
                        <a:pt x="264585" y="169907"/>
                      </a:cubicBezTo>
                      <a:cubicBezTo>
                        <a:pt x="254571" y="158593"/>
                        <a:pt x="240735" y="152326"/>
                        <a:pt x="231944" y="156071"/>
                      </a:cubicBezTo>
                      <a:cubicBezTo>
                        <a:pt x="223154" y="159893"/>
                        <a:pt x="203049" y="139789"/>
                        <a:pt x="195482" y="119685"/>
                      </a:cubicBezTo>
                      <a:cubicBezTo>
                        <a:pt x="189519" y="103708"/>
                        <a:pt x="131500" y="77030"/>
                        <a:pt x="123932" y="55627"/>
                      </a:cubicBezTo>
                      <a:cubicBezTo>
                        <a:pt x="116441" y="34299"/>
                        <a:pt x="96337" y="25508"/>
                        <a:pt x="62397" y="26731"/>
                      </a:cubicBezTo>
                      <a:cubicBezTo>
                        <a:pt x="28533" y="27955"/>
                        <a:pt x="15080" y="-6444"/>
                        <a:pt x="7129" y="10373"/>
                      </a:cubicBezTo>
                      <a:cubicBezTo>
                        <a:pt x="-2884" y="31777"/>
                        <a:pt x="43516" y="79476"/>
                        <a:pt x="64920" y="92013"/>
                      </a:cubicBezTo>
                      <a:cubicBezTo>
                        <a:pt x="86247" y="104549"/>
                        <a:pt x="97560" y="149726"/>
                        <a:pt x="122633" y="152249"/>
                      </a:cubicBezTo>
                      <a:cubicBezTo>
                        <a:pt x="147782" y="154771"/>
                        <a:pt x="150229" y="233889"/>
                        <a:pt x="169110" y="237634"/>
                      </a:cubicBezTo>
                      <a:cubicBezTo>
                        <a:pt x="187914" y="241380"/>
                        <a:pt x="228122" y="302916"/>
                        <a:pt x="234391" y="335556"/>
                      </a:cubicBezTo>
                      <a:cubicBezTo>
                        <a:pt x="240659" y="368197"/>
                        <a:pt x="282091" y="384555"/>
                        <a:pt x="295926" y="408406"/>
                      </a:cubicBezTo>
                      <a:cubicBezTo>
                        <a:pt x="309686" y="432255"/>
                        <a:pt x="364953" y="464896"/>
                        <a:pt x="372521" y="474910"/>
                      </a:cubicBezTo>
                      <a:cubicBezTo>
                        <a:pt x="380012" y="484924"/>
                        <a:pt x="387580" y="507550"/>
                        <a:pt x="393925" y="496237"/>
                      </a:cubicBezTo>
                      <a:cubicBezTo>
                        <a:pt x="400193" y="484924"/>
                        <a:pt x="426565" y="496237"/>
                        <a:pt x="439101" y="497537"/>
                      </a:cubicBezTo>
                      <a:cubicBezTo>
                        <a:pt x="451638" y="498683"/>
                        <a:pt x="455383" y="452283"/>
                        <a:pt x="454161" y="434701"/>
                      </a:cubicBezTo>
                      <a:close/>
                      <a:moveTo>
                        <a:pt x="1413350" y="233812"/>
                      </a:moveTo>
                      <a:cubicBezTo>
                        <a:pt x="1440946" y="236335"/>
                        <a:pt x="1428409" y="219976"/>
                        <a:pt x="1428409" y="202395"/>
                      </a:cubicBezTo>
                      <a:cubicBezTo>
                        <a:pt x="1428409" y="184813"/>
                        <a:pt x="1403336" y="199872"/>
                        <a:pt x="1403336" y="191081"/>
                      </a:cubicBezTo>
                      <a:cubicBezTo>
                        <a:pt x="1403336" y="182291"/>
                        <a:pt x="1394545" y="147127"/>
                        <a:pt x="1374441" y="174799"/>
                      </a:cubicBezTo>
                      <a:cubicBezTo>
                        <a:pt x="1354337" y="202395"/>
                        <a:pt x="1380939" y="270657"/>
                        <a:pt x="1396992" y="267676"/>
                      </a:cubicBezTo>
                      <a:cubicBezTo>
                        <a:pt x="1410827" y="265153"/>
                        <a:pt x="1385755" y="231290"/>
                        <a:pt x="1413350" y="233812"/>
                      </a:cubicBezTo>
                      <a:close/>
                      <a:moveTo>
                        <a:pt x="1310383" y="390671"/>
                      </a:moveTo>
                      <a:cubicBezTo>
                        <a:pt x="1315428" y="410775"/>
                        <a:pt x="1351815" y="422089"/>
                        <a:pt x="1361905" y="404507"/>
                      </a:cubicBezTo>
                      <a:cubicBezTo>
                        <a:pt x="1371919" y="386925"/>
                        <a:pt x="1304574" y="367433"/>
                        <a:pt x="1310383" y="390671"/>
                      </a:cubicBezTo>
                      <a:close/>
                      <a:moveTo>
                        <a:pt x="1211238" y="602873"/>
                      </a:moveTo>
                      <a:cubicBezTo>
                        <a:pt x="1177299" y="597905"/>
                        <a:pt x="1154748" y="622977"/>
                        <a:pt x="1120808" y="610365"/>
                      </a:cubicBezTo>
                      <a:cubicBezTo>
                        <a:pt x="1086944" y="597828"/>
                        <a:pt x="1036187" y="610594"/>
                        <a:pt x="1041691" y="621678"/>
                      </a:cubicBezTo>
                      <a:cubicBezTo>
                        <a:pt x="1046736" y="631692"/>
                        <a:pt x="1076854" y="632991"/>
                        <a:pt x="1110717" y="634215"/>
                      </a:cubicBezTo>
                      <a:cubicBezTo>
                        <a:pt x="1144581" y="635437"/>
                        <a:pt x="1174775" y="616633"/>
                        <a:pt x="1197326" y="615410"/>
                      </a:cubicBezTo>
                      <a:cubicBezTo>
                        <a:pt x="1219953" y="614187"/>
                        <a:pt x="1245102" y="607919"/>
                        <a:pt x="1211238" y="602873"/>
                      </a:cubicBezTo>
                      <a:close/>
                      <a:moveTo>
                        <a:pt x="1479854" y="373166"/>
                      </a:moveTo>
                      <a:cubicBezTo>
                        <a:pt x="1447214" y="363152"/>
                        <a:pt x="1391488" y="371713"/>
                        <a:pt x="1396992" y="388225"/>
                      </a:cubicBezTo>
                      <a:cubicBezTo>
                        <a:pt x="1402037" y="403284"/>
                        <a:pt x="1428409" y="397015"/>
                        <a:pt x="1454781" y="397015"/>
                      </a:cubicBezTo>
                      <a:cubicBezTo>
                        <a:pt x="1481154" y="397015"/>
                        <a:pt x="1494913" y="415820"/>
                        <a:pt x="1508750" y="415820"/>
                      </a:cubicBezTo>
                      <a:cubicBezTo>
                        <a:pt x="1522585" y="415820"/>
                        <a:pt x="1512572" y="383180"/>
                        <a:pt x="1479854" y="373166"/>
                      </a:cubicBezTo>
                      <a:close/>
                      <a:moveTo>
                        <a:pt x="818252" y="589114"/>
                      </a:moveTo>
                      <a:cubicBezTo>
                        <a:pt x="817029" y="574055"/>
                        <a:pt x="768030" y="587891"/>
                        <a:pt x="744180" y="577801"/>
                      </a:cubicBezTo>
                      <a:cubicBezTo>
                        <a:pt x="720330" y="567710"/>
                        <a:pt x="770552" y="558996"/>
                        <a:pt x="786834" y="548905"/>
                      </a:cubicBezTo>
                      <a:cubicBezTo>
                        <a:pt x="803193" y="538891"/>
                        <a:pt x="776821" y="535146"/>
                        <a:pt x="736612" y="547682"/>
                      </a:cubicBezTo>
                      <a:cubicBezTo>
                        <a:pt x="696404" y="560219"/>
                        <a:pt x="650004" y="520011"/>
                        <a:pt x="648704" y="537592"/>
                      </a:cubicBezTo>
                      <a:cubicBezTo>
                        <a:pt x="647481" y="555174"/>
                        <a:pt x="575855" y="530024"/>
                        <a:pt x="558274" y="517488"/>
                      </a:cubicBezTo>
                      <a:cubicBezTo>
                        <a:pt x="540692" y="504951"/>
                        <a:pt x="472889" y="488593"/>
                        <a:pt x="459052" y="512443"/>
                      </a:cubicBezTo>
                      <a:cubicBezTo>
                        <a:pt x="445293" y="536293"/>
                        <a:pt x="433292" y="514889"/>
                        <a:pt x="438948" y="537516"/>
                      </a:cubicBezTo>
                      <a:cubicBezTo>
                        <a:pt x="442695" y="552575"/>
                        <a:pt x="459052" y="543784"/>
                        <a:pt x="470290" y="543784"/>
                      </a:cubicBezTo>
                      <a:cubicBezTo>
                        <a:pt x="481603" y="543784"/>
                        <a:pt x="476558" y="565111"/>
                        <a:pt x="492916" y="567634"/>
                      </a:cubicBezTo>
                      <a:cubicBezTo>
                        <a:pt x="509198" y="570156"/>
                        <a:pt x="563242" y="585215"/>
                        <a:pt x="568288" y="573978"/>
                      </a:cubicBezTo>
                      <a:cubicBezTo>
                        <a:pt x="573333" y="562665"/>
                        <a:pt x="623555" y="573978"/>
                        <a:pt x="648628" y="594083"/>
                      </a:cubicBezTo>
                      <a:cubicBezTo>
                        <a:pt x="673778" y="614187"/>
                        <a:pt x="731490" y="615410"/>
                        <a:pt x="754118" y="611664"/>
                      </a:cubicBezTo>
                      <a:cubicBezTo>
                        <a:pt x="776668" y="607919"/>
                        <a:pt x="801817" y="626723"/>
                        <a:pt x="810607" y="614110"/>
                      </a:cubicBezTo>
                      <a:cubicBezTo>
                        <a:pt x="819398" y="601574"/>
                        <a:pt x="835680" y="634215"/>
                        <a:pt x="860830" y="615410"/>
                      </a:cubicBezTo>
                      <a:cubicBezTo>
                        <a:pt x="886056" y="596605"/>
                        <a:pt x="819475" y="604173"/>
                        <a:pt x="818252" y="589114"/>
                      </a:cubicBezTo>
                      <a:close/>
                      <a:moveTo>
                        <a:pt x="1262836" y="633603"/>
                      </a:moveTo>
                      <a:cubicBezTo>
                        <a:pt x="1258938" y="636202"/>
                        <a:pt x="1254505" y="638190"/>
                        <a:pt x="1249001" y="639413"/>
                      </a:cubicBezTo>
                      <a:cubicBezTo>
                        <a:pt x="1247319" y="644075"/>
                        <a:pt x="1245637" y="649273"/>
                        <a:pt x="1242732" y="651567"/>
                      </a:cubicBezTo>
                      <a:cubicBezTo>
                        <a:pt x="1239216" y="654319"/>
                        <a:pt x="1233177" y="648815"/>
                        <a:pt x="1228897" y="643923"/>
                      </a:cubicBezTo>
                      <a:cubicBezTo>
                        <a:pt x="1204588" y="654013"/>
                        <a:pt x="1191823" y="683061"/>
                        <a:pt x="1208716" y="692005"/>
                      </a:cubicBezTo>
                      <a:cubicBezTo>
                        <a:pt x="1224922" y="700643"/>
                        <a:pt x="1248542" y="677710"/>
                        <a:pt x="1261996" y="661581"/>
                      </a:cubicBezTo>
                      <a:cubicBezTo>
                        <a:pt x="1264213" y="658905"/>
                        <a:pt x="1266124" y="656459"/>
                        <a:pt x="1267729" y="654395"/>
                      </a:cubicBezTo>
                      <a:cubicBezTo>
                        <a:pt x="1268646" y="653172"/>
                        <a:pt x="1270175" y="651873"/>
                        <a:pt x="1272010" y="650573"/>
                      </a:cubicBezTo>
                      <a:cubicBezTo>
                        <a:pt x="1273232" y="649656"/>
                        <a:pt x="1274685" y="648738"/>
                        <a:pt x="1276290" y="647745"/>
                      </a:cubicBezTo>
                      <a:cubicBezTo>
                        <a:pt x="1272239" y="642241"/>
                        <a:pt x="1267194" y="636890"/>
                        <a:pt x="1262836" y="633603"/>
                      </a:cubicBezTo>
                      <a:close/>
                      <a:moveTo>
                        <a:pt x="913651" y="310331"/>
                      </a:moveTo>
                      <a:cubicBezTo>
                        <a:pt x="936201" y="296571"/>
                        <a:pt x="941247" y="270122"/>
                        <a:pt x="938724" y="245049"/>
                      </a:cubicBezTo>
                      <a:cubicBezTo>
                        <a:pt x="936201" y="219976"/>
                        <a:pt x="993992" y="218677"/>
                        <a:pt x="1002782" y="208663"/>
                      </a:cubicBezTo>
                      <a:cubicBezTo>
                        <a:pt x="1011573" y="198649"/>
                        <a:pt x="990170" y="182291"/>
                        <a:pt x="973888" y="174723"/>
                      </a:cubicBezTo>
                      <a:cubicBezTo>
                        <a:pt x="957529" y="167231"/>
                        <a:pt x="971364" y="150873"/>
                        <a:pt x="960051" y="140859"/>
                      </a:cubicBezTo>
                      <a:cubicBezTo>
                        <a:pt x="948738" y="130845"/>
                        <a:pt x="929934" y="104473"/>
                        <a:pt x="946291" y="103173"/>
                      </a:cubicBezTo>
                      <a:cubicBezTo>
                        <a:pt x="962573" y="101874"/>
                        <a:pt x="934978" y="79323"/>
                        <a:pt x="948814" y="71756"/>
                      </a:cubicBezTo>
                      <a:cubicBezTo>
                        <a:pt x="950649" y="70762"/>
                        <a:pt x="952790" y="69616"/>
                        <a:pt x="955082" y="68545"/>
                      </a:cubicBezTo>
                      <a:cubicBezTo>
                        <a:pt x="946827" y="64494"/>
                        <a:pt x="939641" y="61742"/>
                        <a:pt x="934978" y="61742"/>
                      </a:cubicBezTo>
                      <a:cubicBezTo>
                        <a:pt x="914874" y="61742"/>
                        <a:pt x="867174" y="56697"/>
                        <a:pt x="869698" y="89337"/>
                      </a:cubicBezTo>
                      <a:cubicBezTo>
                        <a:pt x="872220" y="121978"/>
                        <a:pt x="842102" y="109441"/>
                        <a:pt x="844624" y="127023"/>
                      </a:cubicBezTo>
                      <a:cubicBezTo>
                        <a:pt x="847147" y="144605"/>
                        <a:pt x="829566" y="144605"/>
                        <a:pt x="832088" y="167231"/>
                      </a:cubicBezTo>
                      <a:cubicBezTo>
                        <a:pt x="834610" y="189858"/>
                        <a:pt x="819551" y="179768"/>
                        <a:pt x="794402" y="192381"/>
                      </a:cubicBezTo>
                      <a:cubicBezTo>
                        <a:pt x="769330" y="204917"/>
                        <a:pt x="779343" y="184813"/>
                        <a:pt x="754270" y="184813"/>
                      </a:cubicBezTo>
                      <a:cubicBezTo>
                        <a:pt x="729121" y="184813"/>
                        <a:pt x="726598" y="197426"/>
                        <a:pt x="711539" y="202395"/>
                      </a:cubicBezTo>
                      <a:cubicBezTo>
                        <a:pt x="696481" y="207440"/>
                        <a:pt x="666362" y="199872"/>
                        <a:pt x="656272" y="207440"/>
                      </a:cubicBezTo>
                      <a:cubicBezTo>
                        <a:pt x="646258" y="215008"/>
                        <a:pt x="631199" y="189858"/>
                        <a:pt x="621109" y="189858"/>
                      </a:cubicBezTo>
                      <a:cubicBezTo>
                        <a:pt x="615987" y="189858"/>
                        <a:pt x="611554" y="176175"/>
                        <a:pt x="608420" y="162722"/>
                      </a:cubicBezTo>
                      <a:cubicBezTo>
                        <a:pt x="606662" y="162339"/>
                        <a:pt x="604980" y="162110"/>
                        <a:pt x="603527" y="162263"/>
                      </a:cubicBezTo>
                      <a:cubicBezTo>
                        <a:pt x="587245" y="163562"/>
                        <a:pt x="560185" y="206676"/>
                        <a:pt x="575932" y="221276"/>
                      </a:cubicBezTo>
                      <a:cubicBezTo>
                        <a:pt x="594736" y="238857"/>
                        <a:pt x="589768" y="266453"/>
                        <a:pt x="598482" y="280289"/>
                      </a:cubicBezTo>
                      <a:cubicBezTo>
                        <a:pt x="607273" y="294125"/>
                        <a:pt x="634945" y="296571"/>
                        <a:pt x="634945" y="322943"/>
                      </a:cubicBezTo>
                      <a:cubicBezTo>
                        <a:pt x="634945" y="349316"/>
                        <a:pt x="658718" y="390747"/>
                        <a:pt x="675076" y="379434"/>
                      </a:cubicBezTo>
                      <a:cubicBezTo>
                        <a:pt x="691359" y="368121"/>
                        <a:pt x="703895" y="384479"/>
                        <a:pt x="708941" y="395716"/>
                      </a:cubicBezTo>
                      <a:cubicBezTo>
                        <a:pt x="713986" y="407029"/>
                        <a:pt x="752894" y="386925"/>
                        <a:pt x="765431" y="389448"/>
                      </a:cubicBezTo>
                      <a:cubicBezTo>
                        <a:pt x="777968" y="391971"/>
                        <a:pt x="816876" y="399462"/>
                        <a:pt x="819398" y="414521"/>
                      </a:cubicBezTo>
                      <a:cubicBezTo>
                        <a:pt x="821922" y="429580"/>
                        <a:pt x="857084" y="413298"/>
                        <a:pt x="880934" y="404507"/>
                      </a:cubicBezTo>
                      <a:cubicBezTo>
                        <a:pt x="904861" y="395716"/>
                        <a:pt x="891024" y="324167"/>
                        <a:pt x="913651" y="310331"/>
                      </a:cubicBezTo>
                      <a:close/>
                      <a:moveTo>
                        <a:pt x="1007827" y="661887"/>
                      </a:moveTo>
                      <a:cubicBezTo>
                        <a:pt x="1015395" y="673200"/>
                        <a:pt x="1036722" y="673200"/>
                        <a:pt x="1045513" y="680767"/>
                      </a:cubicBezTo>
                      <a:cubicBezTo>
                        <a:pt x="1054303" y="688259"/>
                        <a:pt x="1085645" y="704618"/>
                        <a:pt x="1085645" y="683290"/>
                      </a:cubicBezTo>
                      <a:cubicBezTo>
                        <a:pt x="1085645" y="661887"/>
                        <a:pt x="999419" y="649350"/>
                        <a:pt x="1007827" y="661887"/>
                      </a:cubicBezTo>
                      <a:close/>
                      <a:moveTo>
                        <a:pt x="944992" y="600427"/>
                      </a:moveTo>
                      <a:cubicBezTo>
                        <a:pt x="940023" y="611741"/>
                        <a:pt x="918619" y="614187"/>
                        <a:pt x="906084" y="605472"/>
                      </a:cubicBezTo>
                      <a:cubicBezTo>
                        <a:pt x="893547" y="596681"/>
                        <a:pt x="877953" y="617397"/>
                        <a:pt x="885980" y="628099"/>
                      </a:cubicBezTo>
                      <a:cubicBezTo>
                        <a:pt x="889725" y="633144"/>
                        <a:pt x="916097" y="653249"/>
                        <a:pt x="947515" y="638190"/>
                      </a:cubicBezTo>
                      <a:cubicBezTo>
                        <a:pt x="978932" y="623130"/>
                        <a:pt x="1000260" y="636890"/>
                        <a:pt x="1007751" y="620608"/>
                      </a:cubicBezTo>
                      <a:cubicBezTo>
                        <a:pt x="1015318" y="604173"/>
                        <a:pt x="950038" y="589114"/>
                        <a:pt x="944992" y="600427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cap="flat" cmpd="sng" w="9525">
                  <a:solidFill>
                    <a:srgbClr val="F2F2F2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lt1"/>
                    </a:buClr>
                    <a:buSzPts val="900"/>
                    <a:buFont typeface="Open Sans"/>
                    <a:buNone/>
                  </a:pPr>
                  <a:r>
                    <a:t/>
                  </a:r>
                  <a:endParaRPr b="0" i="0" sz="900" u="none" cap="none" strike="noStrike">
                    <a:solidFill>
                      <a:srgbClr val="FFFFFF"/>
                    </a:solidFill>
                    <a:latin typeface="Proxima Nova Extrabold"/>
                    <a:ea typeface="Proxima Nova Extrabold"/>
                    <a:cs typeface="Proxima Nova Extrabold"/>
                    <a:sym typeface="Proxima Nova Extrabold"/>
                  </a:endParaRPr>
                </a:p>
              </p:txBody>
            </p:sp>
          </p:grpSp>
        </p:grpSp>
      </p:grpSp>
      <p:sp>
        <p:nvSpPr>
          <p:cNvPr id="743" name="Google Shape;743;p74"/>
          <p:cNvSpPr/>
          <p:nvPr/>
        </p:nvSpPr>
        <p:spPr>
          <a:xfrm>
            <a:off x="10224821" y="5246963"/>
            <a:ext cx="960240" cy="302298"/>
          </a:xfrm>
          <a:custGeom>
            <a:rect b="b" l="l" r="r" t="t"/>
            <a:pathLst>
              <a:path extrusionOk="0" h="259902" w="825569">
                <a:moveTo>
                  <a:pt x="154412" y="96775"/>
                </a:moveTo>
                <a:cubicBezTo>
                  <a:pt x="155024" y="68568"/>
                  <a:pt x="128040" y="71702"/>
                  <a:pt x="121771" y="52209"/>
                </a:cubicBezTo>
                <a:cubicBezTo>
                  <a:pt x="115503" y="32717"/>
                  <a:pt x="104801" y="44030"/>
                  <a:pt x="101056" y="31494"/>
                </a:cubicBezTo>
                <a:cubicBezTo>
                  <a:pt x="100521" y="29583"/>
                  <a:pt x="99298" y="27519"/>
                  <a:pt x="97769" y="25455"/>
                </a:cubicBezTo>
                <a:cubicBezTo>
                  <a:pt x="83550" y="30042"/>
                  <a:pt x="88672" y="41813"/>
                  <a:pt x="84697" y="42578"/>
                </a:cubicBezTo>
                <a:cubicBezTo>
                  <a:pt x="79499" y="43648"/>
                  <a:pt x="51216" y="46782"/>
                  <a:pt x="51216" y="38373"/>
                </a:cubicBezTo>
                <a:cubicBezTo>
                  <a:pt x="51216" y="30042"/>
                  <a:pt x="47012" y="16435"/>
                  <a:pt x="30347" y="13301"/>
                </a:cubicBezTo>
                <a:cubicBezTo>
                  <a:pt x="21786" y="11695"/>
                  <a:pt x="13301" y="11237"/>
                  <a:pt x="5733" y="11619"/>
                </a:cubicBezTo>
                <a:cubicBezTo>
                  <a:pt x="15823" y="33940"/>
                  <a:pt x="17046" y="57637"/>
                  <a:pt x="17505" y="76594"/>
                </a:cubicBezTo>
                <a:cubicBezTo>
                  <a:pt x="18193" y="101668"/>
                  <a:pt x="55191" y="141876"/>
                  <a:pt x="60847" y="158234"/>
                </a:cubicBezTo>
                <a:cubicBezTo>
                  <a:pt x="66504" y="174516"/>
                  <a:pt x="77129" y="179562"/>
                  <a:pt x="101667" y="197143"/>
                </a:cubicBezTo>
                <a:cubicBezTo>
                  <a:pt x="126129" y="214725"/>
                  <a:pt x="173828" y="242932"/>
                  <a:pt x="183230" y="238575"/>
                </a:cubicBezTo>
                <a:cubicBezTo>
                  <a:pt x="192633" y="234141"/>
                  <a:pt x="168783" y="192709"/>
                  <a:pt x="155024" y="178338"/>
                </a:cubicBezTo>
                <a:cubicBezTo>
                  <a:pt x="141187" y="163967"/>
                  <a:pt x="153801" y="125059"/>
                  <a:pt x="154412" y="96775"/>
                </a:cubicBezTo>
                <a:close/>
                <a:moveTo>
                  <a:pt x="796598" y="48464"/>
                </a:moveTo>
                <a:cubicBezTo>
                  <a:pt x="785285" y="50987"/>
                  <a:pt x="758913" y="49687"/>
                  <a:pt x="758913" y="38373"/>
                </a:cubicBezTo>
                <a:cubicBezTo>
                  <a:pt x="758913" y="27060"/>
                  <a:pt x="735063" y="5733"/>
                  <a:pt x="720003" y="5733"/>
                </a:cubicBezTo>
                <a:cubicBezTo>
                  <a:pt x="704945" y="5733"/>
                  <a:pt x="687364" y="35851"/>
                  <a:pt x="686064" y="48464"/>
                </a:cubicBezTo>
                <a:cubicBezTo>
                  <a:pt x="684840" y="61000"/>
                  <a:pt x="660914" y="59778"/>
                  <a:pt x="663437" y="77283"/>
                </a:cubicBezTo>
                <a:cubicBezTo>
                  <a:pt x="664431" y="84239"/>
                  <a:pt x="659997" y="87143"/>
                  <a:pt x="654187" y="88978"/>
                </a:cubicBezTo>
                <a:cubicBezTo>
                  <a:pt x="658009" y="104114"/>
                  <a:pt x="660226" y="115121"/>
                  <a:pt x="654646" y="113669"/>
                </a:cubicBezTo>
                <a:cubicBezTo>
                  <a:pt x="644632" y="111146"/>
                  <a:pt x="642110" y="123683"/>
                  <a:pt x="627051" y="123683"/>
                </a:cubicBezTo>
                <a:cubicBezTo>
                  <a:pt x="621929" y="123683"/>
                  <a:pt x="613215" y="110688"/>
                  <a:pt x="604042" y="93717"/>
                </a:cubicBezTo>
                <a:cubicBezTo>
                  <a:pt x="603736" y="93641"/>
                  <a:pt x="603430" y="93565"/>
                  <a:pt x="603201" y="93565"/>
                </a:cubicBezTo>
                <a:cubicBezTo>
                  <a:pt x="593187" y="93565"/>
                  <a:pt x="570561" y="128728"/>
                  <a:pt x="565515" y="152578"/>
                </a:cubicBezTo>
                <a:cubicBezTo>
                  <a:pt x="560470" y="176427"/>
                  <a:pt x="537920" y="168936"/>
                  <a:pt x="503979" y="171382"/>
                </a:cubicBezTo>
                <a:cubicBezTo>
                  <a:pt x="470040" y="173905"/>
                  <a:pt x="483875" y="209068"/>
                  <a:pt x="476307" y="225427"/>
                </a:cubicBezTo>
                <a:cubicBezTo>
                  <a:pt x="469428" y="240333"/>
                  <a:pt x="432201" y="213349"/>
                  <a:pt x="413396" y="209527"/>
                </a:cubicBezTo>
                <a:cubicBezTo>
                  <a:pt x="416530" y="222981"/>
                  <a:pt x="420964" y="236664"/>
                  <a:pt x="426086" y="236664"/>
                </a:cubicBezTo>
                <a:cubicBezTo>
                  <a:pt x="436176" y="236664"/>
                  <a:pt x="451235" y="261737"/>
                  <a:pt x="461249" y="254245"/>
                </a:cubicBezTo>
                <a:cubicBezTo>
                  <a:pt x="471263" y="246754"/>
                  <a:pt x="501380" y="254245"/>
                  <a:pt x="516516" y="249200"/>
                </a:cubicBezTo>
                <a:cubicBezTo>
                  <a:pt x="531576" y="244231"/>
                  <a:pt x="534098" y="231619"/>
                  <a:pt x="559247" y="231619"/>
                </a:cubicBezTo>
                <a:cubicBezTo>
                  <a:pt x="584319" y="231619"/>
                  <a:pt x="574306" y="251723"/>
                  <a:pt x="599379" y="239186"/>
                </a:cubicBezTo>
                <a:cubicBezTo>
                  <a:pt x="624528" y="226573"/>
                  <a:pt x="639588" y="236664"/>
                  <a:pt x="637064" y="214037"/>
                </a:cubicBezTo>
                <a:cubicBezTo>
                  <a:pt x="634542" y="191487"/>
                  <a:pt x="652123" y="191487"/>
                  <a:pt x="649601" y="173829"/>
                </a:cubicBezTo>
                <a:cubicBezTo>
                  <a:pt x="647079" y="156247"/>
                  <a:pt x="677273" y="168783"/>
                  <a:pt x="674674" y="136143"/>
                </a:cubicBezTo>
                <a:cubicBezTo>
                  <a:pt x="672227" y="103502"/>
                  <a:pt x="719927" y="108547"/>
                  <a:pt x="739955" y="108547"/>
                </a:cubicBezTo>
                <a:cubicBezTo>
                  <a:pt x="744618" y="108547"/>
                  <a:pt x="751803" y="111299"/>
                  <a:pt x="760059" y="115350"/>
                </a:cubicBezTo>
                <a:cubicBezTo>
                  <a:pt x="774965" y="108012"/>
                  <a:pt x="796216" y="98381"/>
                  <a:pt x="786432" y="89666"/>
                </a:cubicBezTo>
                <a:cubicBezTo>
                  <a:pt x="775118" y="79652"/>
                  <a:pt x="820371" y="88367"/>
                  <a:pt x="825340" y="73307"/>
                </a:cubicBezTo>
                <a:cubicBezTo>
                  <a:pt x="830539" y="58478"/>
                  <a:pt x="807911" y="45941"/>
                  <a:pt x="796598" y="48464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pen Sans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grpSp>
        <p:nvGrpSpPr>
          <p:cNvPr id="744" name="Google Shape;744;p74"/>
          <p:cNvGrpSpPr/>
          <p:nvPr/>
        </p:nvGrpSpPr>
        <p:grpSpPr>
          <a:xfrm>
            <a:off x="4911726" y="1433480"/>
            <a:ext cx="2418230" cy="1970043"/>
            <a:chOff x="5646993" y="1630468"/>
            <a:chExt cx="2079083" cy="1693752"/>
          </a:xfrm>
        </p:grpSpPr>
        <p:sp>
          <p:nvSpPr>
            <p:cNvPr id="745" name="Google Shape;745;p74"/>
            <p:cNvSpPr/>
            <p:nvPr/>
          </p:nvSpPr>
          <p:spPr>
            <a:xfrm>
              <a:off x="6513439" y="1630468"/>
              <a:ext cx="535091" cy="924946"/>
            </a:xfrm>
            <a:custGeom>
              <a:rect b="b" l="l" r="r" t="t"/>
              <a:pathLst>
                <a:path extrusionOk="0" h="924945" w="535091">
                  <a:moveTo>
                    <a:pt x="529326" y="217737"/>
                  </a:moveTo>
                  <a:cubicBezTo>
                    <a:pt x="523288" y="211698"/>
                    <a:pt x="511210" y="195569"/>
                    <a:pt x="521224" y="195569"/>
                  </a:cubicBezTo>
                  <a:cubicBezTo>
                    <a:pt x="531314" y="195569"/>
                    <a:pt x="535366" y="165298"/>
                    <a:pt x="523288" y="159259"/>
                  </a:cubicBezTo>
                  <a:cubicBezTo>
                    <a:pt x="511210" y="153220"/>
                    <a:pt x="523288" y="126924"/>
                    <a:pt x="513197" y="120962"/>
                  </a:cubicBezTo>
                  <a:cubicBezTo>
                    <a:pt x="503107" y="114923"/>
                    <a:pt x="509146" y="94742"/>
                    <a:pt x="511210" y="80601"/>
                  </a:cubicBezTo>
                  <a:cubicBezTo>
                    <a:pt x="513197" y="66459"/>
                    <a:pt x="472836" y="54381"/>
                    <a:pt x="450668" y="44291"/>
                  </a:cubicBezTo>
                  <a:cubicBezTo>
                    <a:pt x="428500" y="34200"/>
                    <a:pt x="418410" y="18071"/>
                    <a:pt x="400293" y="7981"/>
                  </a:cubicBezTo>
                  <a:cubicBezTo>
                    <a:pt x="382176" y="-2109"/>
                    <a:pt x="376061" y="24110"/>
                    <a:pt x="376061" y="40239"/>
                  </a:cubicBezTo>
                  <a:cubicBezTo>
                    <a:pt x="376061" y="56369"/>
                    <a:pt x="359932" y="58356"/>
                    <a:pt x="347854" y="48266"/>
                  </a:cubicBezTo>
                  <a:cubicBezTo>
                    <a:pt x="335776" y="38175"/>
                    <a:pt x="321635" y="48266"/>
                    <a:pt x="303441" y="40239"/>
                  </a:cubicBezTo>
                  <a:cubicBezTo>
                    <a:pt x="285325" y="32137"/>
                    <a:pt x="293351" y="58356"/>
                    <a:pt x="293351" y="70510"/>
                  </a:cubicBezTo>
                  <a:cubicBezTo>
                    <a:pt x="293351" y="82588"/>
                    <a:pt x="273170" y="82588"/>
                    <a:pt x="261093" y="82588"/>
                  </a:cubicBezTo>
                  <a:cubicBezTo>
                    <a:pt x="248939" y="82588"/>
                    <a:pt x="228834" y="92679"/>
                    <a:pt x="228834" y="106820"/>
                  </a:cubicBezTo>
                  <a:cubicBezTo>
                    <a:pt x="228834" y="120962"/>
                    <a:pt x="210718" y="128988"/>
                    <a:pt x="216756" y="137091"/>
                  </a:cubicBezTo>
                  <a:cubicBezTo>
                    <a:pt x="222796" y="145118"/>
                    <a:pt x="214769" y="153220"/>
                    <a:pt x="206667" y="159259"/>
                  </a:cubicBezTo>
                  <a:cubicBezTo>
                    <a:pt x="198564" y="165298"/>
                    <a:pt x="190537" y="185479"/>
                    <a:pt x="184498" y="191518"/>
                  </a:cubicBezTo>
                  <a:cubicBezTo>
                    <a:pt x="178460" y="197557"/>
                    <a:pt x="188550" y="207647"/>
                    <a:pt x="176395" y="215750"/>
                  </a:cubicBezTo>
                  <a:cubicBezTo>
                    <a:pt x="164318" y="223776"/>
                    <a:pt x="150176" y="217737"/>
                    <a:pt x="144137" y="223776"/>
                  </a:cubicBezTo>
                  <a:cubicBezTo>
                    <a:pt x="138098" y="229815"/>
                    <a:pt x="144137" y="243957"/>
                    <a:pt x="142150" y="262150"/>
                  </a:cubicBezTo>
                  <a:cubicBezTo>
                    <a:pt x="140086" y="280267"/>
                    <a:pt x="125944" y="300447"/>
                    <a:pt x="113866" y="316577"/>
                  </a:cubicBezTo>
                  <a:cubicBezTo>
                    <a:pt x="101788" y="332706"/>
                    <a:pt x="117917" y="336757"/>
                    <a:pt x="123957" y="338745"/>
                  </a:cubicBezTo>
                  <a:cubicBezTo>
                    <a:pt x="129995" y="340809"/>
                    <a:pt x="129995" y="350899"/>
                    <a:pt x="123957" y="362977"/>
                  </a:cubicBezTo>
                  <a:cubicBezTo>
                    <a:pt x="117917" y="375131"/>
                    <a:pt x="103776" y="367028"/>
                    <a:pt x="95673" y="365041"/>
                  </a:cubicBezTo>
                  <a:cubicBezTo>
                    <a:pt x="87647" y="362977"/>
                    <a:pt x="65402" y="373067"/>
                    <a:pt x="53325" y="393248"/>
                  </a:cubicBezTo>
                  <a:cubicBezTo>
                    <a:pt x="41247" y="413428"/>
                    <a:pt x="45222" y="425506"/>
                    <a:pt x="49273" y="435596"/>
                  </a:cubicBezTo>
                  <a:cubicBezTo>
                    <a:pt x="53325" y="445687"/>
                    <a:pt x="39183" y="457765"/>
                    <a:pt x="49273" y="477945"/>
                  </a:cubicBezTo>
                  <a:cubicBezTo>
                    <a:pt x="59363" y="498126"/>
                    <a:pt x="45222" y="502177"/>
                    <a:pt x="47285" y="518306"/>
                  </a:cubicBezTo>
                  <a:cubicBezTo>
                    <a:pt x="49273" y="534436"/>
                    <a:pt x="73505" y="532448"/>
                    <a:pt x="75492" y="548577"/>
                  </a:cubicBezTo>
                  <a:cubicBezTo>
                    <a:pt x="77480" y="564707"/>
                    <a:pt x="67390" y="570746"/>
                    <a:pt x="59363" y="570746"/>
                  </a:cubicBezTo>
                  <a:cubicBezTo>
                    <a:pt x="51261" y="570746"/>
                    <a:pt x="53325" y="586875"/>
                    <a:pt x="61427" y="590926"/>
                  </a:cubicBezTo>
                  <a:cubicBezTo>
                    <a:pt x="69454" y="594978"/>
                    <a:pt x="67466" y="623185"/>
                    <a:pt x="63415" y="631287"/>
                  </a:cubicBezTo>
                  <a:cubicBezTo>
                    <a:pt x="59363" y="639314"/>
                    <a:pt x="33144" y="631287"/>
                    <a:pt x="35208" y="641301"/>
                  </a:cubicBezTo>
                  <a:cubicBezTo>
                    <a:pt x="37195" y="651392"/>
                    <a:pt x="29169" y="667521"/>
                    <a:pt x="29169" y="675624"/>
                  </a:cubicBezTo>
                  <a:cubicBezTo>
                    <a:pt x="29169" y="683650"/>
                    <a:pt x="27181" y="709870"/>
                    <a:pt x="19078" y="703831"/>
                  </a:cubicBezTo>
                  <a:cubicBezTo>
                    <a:pt x="15868" y="701461"/>
                    <a:pt x="10823" y="701308"/>
                    <a:pt x="5778" y="701920"/>
                  </a:cubicBezTo>
                  <a:cubicBezTo>
                    <a:pt x="5778" y="703143"/>
                    <a:pt x="5854" y="704442"/>
                    <a:pt x="5778" y="705895"/>
                  </a:cubicBezTo>
                  <a:cubicBezTo>
                    <a:pt x="5166" y="721565"/>
                    <a:pt x="10823" y="737312"/>
                    <a:pt x="24582" y="748549"/>
                  </a:cubicBezTo>
                  <a:cubicBezTo>
                    <a:pt x="38342" y="759862"/>
                    <a:pt x="27716" y="776833"/>
                    <a:pt x="39641" y="792503"/>
                  </a:cubicBezTo>
                  <a:cubicBezTo>
                    <a:pt x="51566" y="808250"/>
                    <a:pt x="47821" y="819487"/>
                    <a:pt x="60969" y="830800"/>
                  </a:cubicBezTo>
                  <a:cubicBezTo>
                    <a:pt x="74193" y="842114"/>
                    <a:pt x="75416" y="848382"/>
                    <a:pt x="69759" y="862830"/>
                  </a:cubicBezTo>
                  <a:cubicBezTo>
                    <a:pt x="64103" y="877277"/>
                    <a:pt x="81073" y="873455"/>
                    <a:pt x="81684" y="882246"/>
                  </a:cubicBezTo>
                  <a:cubicBezTo>
                    <a:pt x="82372" y="891037"/>
                    <a:pt x="77939" y="909230"/>
                    <a:pt x="82372" y="918021"/>
                  </a:cubicBezTo>
                  <a:cubicBezTo>
                    <a:pt x="86730" y="926812"/>
                    <a:pt x="95520" y="918021"/>
                    <a:pt x="115624" y="917409"/>
                  </a:cubicBezTo>
                  <a:cubicBezTo>
                    <a:pt x="135728" y="916797"/>
                    <a:pt x="130684" y="904261"/>
                    <a:pt x="131295" y="892260"/>
                  </a:cubicBezTo>
                  <a:cubicBezTo>
                    <a:pt x="131906" y="880335"/>
                    <a:pt x="141997" y="885991"/>
                    <a:pt x="144443" y="878424"/>
                  </a:cubicBezTo>
                  <a:cubicBezTo>
                    <a:pt x="146966" y="870856"/>
                    <a:pt x="165158" y="869021"/>
                    <a:pt x="179606" y="875213"/>
                  </a:cubicBezTo>
                  <a:cubicBezTo>
                    <a:pt x="194053" y="881558"/>
                    <a:pt x="201545" y="870856"/>
                    <a:pt x="204067" y="855797"/>
                  </a:cubicBezTo>
                  <a:cubicBezTo>
                    <a:pt x="206590" y="840738"/>
                    <a:pt x="214693" y="859008"/>
                    <a:pt x="219127" y="862065"/>
                  </a:cubicBezTo>
                  <a:cubicBezTo>
                    <a:pt x="223483" y="865199"/>
                    <a:pt x="236708" y="838827"/>
                    <a:pt x="242976" y="821933"/>
                  </a:cubicBezTo>
                  <a:cubicBezTo>
                    <a:pt x="249244" y="804963"/>
                    <a:pt x="242365" y="808097"/>
                    <a:pt x="227917" y="824456"/>
                  </a:cubicBezTo>
                  <a:cubicBezTo>
                    <a:pt x="213469" y="840815"/>
                    <a:pt x="221649" y="808174"/>
                    <a:pt x="227305" y="794949"/>
                  </a:cubicBezTo>
                  <a:cubicBezTo>
                    <a:pt x="232962" y="781801"/>
                    <a:pt x="232351" y="743428"/>
                    <a:pt x="234185" y="734713"/>
                  </a:cubicBezTo>
                  <a:cubicBezTo>
                    <a:pt x="236096" y="725923"/>
                    <a:pt x="239842" y="712775"/>
                    <a:pt x="258035" y="708952"/>
                  </a:cubicBezTo>
                  <a:cubicBezTo>
                    <a:pt x="276228" y="705207"/>
                    <a:pt x="300078" y="682580"/>
                    <a:pt x="296332" y="673178"/>
                  </a:cubicBezTo>
                  <a:cubicBezTo>
                    <a:pt x="292587" y="663775"/>
                    <a:pt x="321405" y="648105"/>
                    <a:pt x="321405" y="638626"/>
                  </a:cubicBezTo>
                  <a:cubicBezTo>
                    <a:pt x="321405" y="629224"/>
                    <a:pt x="291287" y="600329"/>
                    <a:pt x="281197" y="594060"/>
                  </a:cubicBezTo>
                  <a:cubicBezTo>
                    <a:pt x="271107" y="587792"/>
                    <a:pt x="249168" y="592761"/>
                    <a:pt x="251079" y="585881"/>
                  </a:cubicBezTo>
                  <a:cubicBezTo>
                    <a:pt x="252990" y="579001"/>
                    <a:pt x="248556" y="551941"/>
                    <a:pt x="246034" y="538181"/>
                  </a:cubicBezTo>
                  <a:cubicBezTo>
                    <a:pt x="243511" y="524345"/>
                    <a:pt x="261704" y="509974"/>
                    <a:pt x="261704" y="496750"/>
                  </a:cubicBezTo>
                  <a:cubicBezTo>
                    <a:pt x="261704" y="483602"/>
                    <a:pt x="261093" y="468466"/>
                    <a:pt x="273018" y="464109"/>
                  </a:cubicBezTo>
                  <a:cubicBezTo>
                    <a:pt x="284943" y="459752"/>
                    <a:pt x="277451" y="448439"/>
                    <a:pt x="293122" y="444693"/>
                  </a:cubicBezTo>
                  <a:cubicBezTo>
                    <a:pt x="308792" y="440947"/>
                    <a:pt x="305658" y="418321"/>
                    <a:pt x="322628" y="411441"/>
                  </a:cubicBezTo>
                  <a:cubicBezTo>
                    <a:pt x="339598" y="404561"/>
                    <a:pt x="340822" y="398828"/>
                    <a:pt x="362837" y="388203"/>
                  </a:cubicBezTo>
                  <a:cubicBezTo>
                    <a:pt x="384775" y="377501"/>
                    <a:pt x="421849" y="352428"/>
                    <a:pt x="428118" y="339203"/>
                  </a:cubicBezTo>
                  <a:cubicBezTo>
                    <a:pt x="434386" y="326055"/>
                    <a:pt x="405491" y="312219"/>
                    <a:pt x="423684" y="298383"/>
                  </a:cubicBezTo>
                  <a:cubicBezTo>
                    <a:pt x="441877" y="284624"/>
                    <a:pt x="426818" y="268877"/>
                    <a:pt x="439966" y="263832"/>
                  </a:cubicBezTo>
                  <a:cubicBezTo>
                    <a:pt x="453114" y="258787"/>
                    <a:pt x="458159" y="251907"/>
                    <a:pt x="467638" y="241893"/>
                  </a:cubicBezTo>
                  <a:cubicBezTo>
                    <a:pt x="477041" y="231879"/>
                    <a:pt x="489577" y="241281"/>
                    <a:pt x="512204" y="237536"/>
                  </a:cubicBezTo>
                  <a:cubicBezTo>
                    <a:pt x="520459" y="236160"/>
                    <a:pt x="528027" y="236848"/>
                    <a:pt x="535213" y="238529"/>
                  </a:cubicBezTo>
                  <a:cubicBezTo>
                    <a:pt x="534295" y="228745"/>
                    <a:pt x="532078" y="220566"/>
                    <a:pt x="529326" y="217737"/>
                  </a:cubicBezTo>
                  <a:close/>
                  <a:moveTo>
                    <a:pt x="317048" y="770029"/>
                  </a:moveTo>
                  <a:cubicBezTo>
                    <a:pt x="293198" y="770717"/>
                    <a:pt x="282038" y="817576"/>
                    <a:pt x="288153" y="825297"/>
                  </a:cubicBezTo>
                  <a:cubicBezTo>
                    <a:pt x="293198" y="831565"/>
                    <a:pt x="340898" y="769418"/>
                    <a:pt x="317048" y="770029"/>
                  </a:cubicBezTo>
                  <a:close/>
                </a:path>
              </a:pathLst>
            </a:custGeom>
            <a:solidFill>
              <a:srgbClr val="BFBFBF"/>
            </a:solidFill>
            <a:ln cap="flat" cmpd="sng" w="9525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Open Sans"/>
                <a:buNone/>
              </a:pPr>
              <a:r>
                <a:t/>
              </a:r>
              <a:endParaRPr b="0" i="0" sz="900" u="none" cap="none" strike="noStrike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endParaRPr>
            </a:p>
          </p:txBody>
        </p:sp>
        <p:sp>
          <p:nvSpPr>
            <p:cNvPr id="746" name="Google Shape;746;p74"/>
            <p:cNvSpPr/>
            <p:nvPr/>
          </p:nvSpPr>
          <p:spPr>
            <a:xfrm>
              <a:off x="6293025" y="2577612"/>
              <a:ext cx="382208" cy="435718"/>
            </a:xfrm>
            <a:custGeom>
              <a:rect b="b" l="l" r="r" t="t"/>
              <a:pathLst>
                <a:path extrusionOk="0" h="435718" w="382208">
                  <a:moveTo>
                    <a:pt x="53510" y="117338"/>
                  </a:moveTo>
                  <a:cubicBezTo>
                    <a:pt x="43420" y="132397"/>
                    <a:pt x="29660" y="133620"/>
                    <a:pt x="32183" y="137366"/>
                  </a:cubicBezTo>
                  <a:cubicBezTo>
                    <a:pt x="34705" y="141112"/>
                    <a:pt x="49764" y="153725"/>
                    <a:pt x="46019" y="159993"/>
                  </a:cubicBezTo>
                  <a:cubicBezTo>
                    <a:pt x="42273" y="166261"/>
                    <a:pt x="37228" y="162515"/>
                    <a:pt x="37228" y="173829"/>
                  </a:cubicBezTo>
                  <a:cubicBezTo>
                    <a:pt x="37228" y="185142"/>
                    <a:pt x="19646" y="185142"/>
                    <a:pt x="13378" y="185142"/>
                  </a:cubicBezTo>
                  <a:cubicBezTo>
                    <a:pt x="7110" y="185142"/>
                    <a:pt x="14601" y="196456"/>
                    <a:pt x="10856" y="205246"/>
                  </a:cubicBezTo>
                  <a:cubicBezTo>
                    <a:pt x="7110" y="214037"/>
                    <a:pt x="7110" y="231619"/>
                    <a:pt x="5810" y="239186"/>
                  </a:cubicBezTo>
                  <a:cubicBezTo>
                    <a:pt x="4587" y="246678"/>
                    <a:pt x="18347" y="259291"/>
                    <a:pt x="17124" y="265559"/>
                  </a:cubicBezTo>
                  <a:cubicBezTo>
                    <a:pt x="15901" y="271904"/>
                    <a:pt x="5810" y="276872"/>
                    <a:pt x="8333" y="281841"/>
                  </a:cubicBezTo>
                  <a:cubicBezTo>
                    <a:pt x="10703" y="286657"/>
                    <a:pt x="19723" y="293842"/>
                    <a:pt x="21787" y="317004"/>
                  </a:cubicBezTo>
                  <a:cubicBezTo>
                    <a:pt x="26144" y="318227"/>
                    <a:pt x="29660" y="319909"/>
                    <a:pt x="31265" y="321973"/>
                  </a:cubicBezTo>
                  <a:cubicBezTo>
                    <a:pt x="36922" y="329464"/>
                    <a:pt x="46325" y="335121"/>
                    <a:pt x="58555" y="335121"/>
                  </a:cubicBezTo>
                  <a:cubicBezTo>
                    <a:pt x="70786" y="335121"/>
                    <a:pt x="75525" y="343606"/>
                    <a:pt x="81182" y="342612"/>
                  </a:cubicBezTo>
                  <a:cubicBezTo>
                    <a:pt x="86839" y="341695"/>
                    <a:pt x="101897" y="346434"/>
                    <a:pt x="89667" y="356754"/>
                  </a:cubicBezTo>
                  <a:cubicBezTo>
                    <a:pt x="77436" y="367074"/>
                    <a:pt x="75525" y="379304"/>
                    <a:pt x="72697" y="391611"/>
                  </a:cubicBezTo>
                  <a:cubicBezTo>
                    <a:pt x="70862" y="399561"/>
                    <a:pt x="71015" y="410493"/>
                    <a:pt x="69028" y="417372"/>
                  </a:cubicBezTo>
                  <a:cubicBezTo>
                    <a:pt x="80952" y="418443"/>
                    <a:pt x="98610" y="419283"/>
                    <a:pt x="105032" y="416149"/>
                  </a:cubicBezTo>
                  <a:cubicBezTo>
                    <a:pt x="115046" y="411181"/>
                    <a:pt x="121314" y="411181"/>
                    <a:pt x="133926" y="414926"/>
                  </a:cubicBezTo>
                  <a:cubicBezTo>
                    <a:pt x="141418" y="417143"/>
                    <a:pt x="151432" y="422035"/>
                    <a:pt x="158464" y="425628"/>
                  </a:cubicBezTo>
                  <a:cubicBezTo>
                    <a:pt x="159229" y="423105"/>
                    <a:pt x="160604" y="421194"/>
                    <a:pt x="163127" y="420889"/>
                  </a:cubicBezTo>
                  <a:cubicBezTo>
                    <a:pt x="171612" y="419971"/>
                    <a:pt x="181932" y="436865"/>
                    <a:pt x="187589" y="427463"/>
                  </a:cubicBezTo>
                  <a:cubicBezTo>
                    <a:pt x="193245" y="418060"/>
                    <a:pt x="206393" y="419971"/>
                    <a:pt x="213044" y="423717"/>
                  </a:cubicBezTo>
                  <a:cubicBezTo>
                    <a:pt x="219618" y="427463"/>
                    <a:pt x="230014" y="429374"/>
                    <a:pt x="237505" y="421806"/>
                  </a:cubicBezTo>
                  <a:cubicBezTo>
                    <a:pt x="244996" y="414315"/>
                    <a:pt x="274197" y="410493"/>
                    <a:pt x="280848" y="413321"/>
                  </a:cubicBezTo>
                  <a:cubicBezTo>
                    <a:pt x="287498" y="416149"/>
                    <a:pt x="304391" y="423641"/>
                    <a:pt x="297817" y="401090"/>
                  </a:cubicBezTo>
                  <a:cubicBezTo>
                    <a:pt x="291243" y="378540"/>
                    <a:pt x="311959" y="383203"/>
                    <a:pt x="314711" y="374718"/>
                  </a:cubicBezTo>
                  <a:cubicBezTo>
                    <a:pt x="317463" y="366233"/>
                    <a:pt x="342001" y="362487"/>
                    <a:pt x="338255" y="355913"/>
                  </a:cubicBezTo>
                  <a:cubicBezTo>
                    <a:pt x="334509" y="349339"/>
                    <a:pt x="303397" y="329541"/>
                    <a:pt x="293995" y="322967"/>
                  </a:cubicBezTo>
                  <a:cubicBezTo>
                    <a:pt x="284593" y="316393"/>
                    <a:pt x="284593" y="295601"/>
                    <a:pt x="279854" y="287192"/>
                  </a:cubicBezTo>
                  <a:cubicBezTo>
                    <a:pt x="275191" y="278707"/>
                    <a:pt x="264794" y="267470"/>
                    <a:pt x="277025" y="264565"/>
                  </a:cubicBezTo>
                  <a:cubicBezTo>
                    <a:pt x="289256" y="261737"/>
                    <a:pt x="310966" y="257074"/>
                    <a:pt x="321285" y="247595"/>
                  </a:cubicBezTo>
                  <a:cubicBezTo>
                    <a:pt x="331604" y="238193"/>
                    <a:pt x="350486" y="237275"/>
                    <a:pt x="356142" y="231619"/>
                  </a:cubicBezTo>
                  <a:cubicBezTo>
                    <a:pt x="361799" y="225962"/>
                    <a:pt x="374947" y="236358"/>
                    <a:pt x="378769" y="230702"/>
                  </a:cubicBezTo>
                  <a:cubicBezTo>
                    <a:pt x="382515" y="225045"/>
                    <a:pt x="385343" y="213731"/>
                    <a:pt x="379686" y="207157"/>
                  </a:cubicBezTo>
                  <a:cubicBezTo>
                    <a:pt x="374030" y="200583"/>
                    <a:pt x="370284" y="189270"/>
                    <a:pt x="369367" y="173294"/>
                  </a:cubicBezTo>
                  <a:cubicBezTo>
                    <a:pt x="368449" y="157317"/>
                    <a:pt x="363710" y="158235"/>
                    <a:pt x="363710" y="150667"/>
                  </a:cubicBezTo>
                  <a:cubicBezTo>
                    <a:pt x="363710" y="143099"/>
                    <a:pt x="360882" y="133697"/>
                    <a:pt x="354308" y="129951"/>
                  </a:cubicBezTo>
                  <a:cubicBezTo>
                    <a:pt x="347734" y="126205"/>
                    <a:pt x="344906" y="123377"/>
                    <a:pt x="351480" y="113057"/>
                  </a:cubicBezTo>
                  <a:cubicBezTo>
                    <a:pt x="358053" y="102662"/>
                    <a:pt x="355225" y="76289"/>
                    <a:pt x="352397" y="68798"/>
                  </a:cubicBezTo>
                  <a:cubicBezTo>
                    <a:pt x="351862" y="67345"/>
                    <a:pt x="351938" y="65511"/>
                    <a:pt x="352244" y="63676"/>
                  </a:cubicBezTo>
                  <a:cubicBezTo>
                    <a:pt x="350562" y="62835"/>
                    <a:pt x="349186" y="61230"/>
                    <a:pt x="348651" y="58478"/>
                  </a:cubicBezTo>
                  <a:cubicBezTo>
                    <a:pt x="346740" y="48464"/>
                    <a:pt x="339860" y="44642"/>
                    <a:pt x="323578" y="44642"/>
                  </a:cubicBezTo>
                  <a:cubicBezTo>
                    <a:pt x="307220" y="44642"/>
                    <a:pt x="333592" y="28284"/>
                    <a:pt x="327324" y="20181"/>
                  </a:cubicBezTo>
                  <a:cubicBezTo>
                    <a:pt x="321056" y="12001"/>
                    <a:pt x="304697" y="35240"/>
                    <a:pt x="289715" y="30195"/>
                  </a:cubicBezTo>
                  <a:cubicBezTo>
                    <a:pt x="274656" y="25226"/>
                    <a:pt x="255163" y="47776"/>
                    <a:pt x="242015" y="57867"/>
                  </a:cubicBezTo>
                  <a:cubicBezTo>
                    <a:pt x="228791" y="67957"/>
                    <a:pt x="209986" y="55955"/>
                    <a:pt x="220000" y="41508"/>
                  </a:cubicBezTo>
                  <a:cubicBezTo>
                    <a:pt x="230014" y="27060"/>
                    <a:pt x="220000" y="28360"/>
                    <a:pt x="204941" y="34017"/>
                  </a:cubicBezTo>
                  <a:cubicBezTo>
                    <a:pt x="189882" y="39673"/>
                    <a:pt x="171689" y="32794"/>
                    <a:pt x="173523" y="18958"/>
                  </a:cubicBezTo>
                  <a:cubicBezTo>
                    <a:pt x="173982" y="15441"/>
                    <a:pt x="172912" y="12231"/>
                    <a:pt x="171077" y="9173"/>
                  </a:cubicBezTo>
                  <a:cubicBezTo>
                    <a:pt x="163739" y="10167"/>
                    <a:pt x="158082" y="10396"/>
                    <a:pt x="155330" y="9555"/>
                  </a:cubicBezTo>
                  <a:cubicBezTo>
                    <a:pt x="148603" y="7339"/>
                    <a:pt x="133315" y="6115"/>
                    <a:pt x="116574" y="5733"/>
                  </a:cubicBezTo>
                  <a:cubicBezTo>
                    <a:pt x="121543" y="13072"/>
                    <a:pt x="126970" y="20181"/>
                    <a:pt x="123913" y="25837"/>
                  </a:cubicBezTo>
                  <a:cubicBezTo>
                    <a:pt x="118256" y="36539"/>
                    <a:pt x="127047" y="46553"/>
                    <a:pt x="135226" y="62224"/>
                  </a:cubicBezTo>
                  <a:cubicBezTo>
                    <a:pt x="143405" y="77971"/>
                    <a:pt x="117644" y="69103"/>
                    <a:pt x="117033" y="79194"/>
                  </a:cubicBezTo>
                  <a:cubicBezTo>
                    <a:pt x="116421" y="89284"/>
                    <a:pt x="93183" y="78582"/>
                    <a:pt x="85692" y="74837"/>
                  </a:cubicBezTo>
                  <a:cubicBezTo>
                    <a:pt x="78201" y="71091"/>
                    <a:pt x="53051" y="73613"/>
                    <a:pt x="53663" y="79882"/>
                  </a:cubicBezTo>
                  <a:cubicBezTo>
                    <a:pt x="53892" y="82404"/>
                    <a:pt x="53510" y="85844"/>
                    <a:pt x="52440" y="88749"/>
                  </a:cubicBezTo>
                  <a:cubicBezTo>
                    <a:pt x="55650" y="100674"/>
                    <a:pt x="57103" y="111834"/>
                    <a:pt x="53510" y="117338"/>
                  </a:cubicBezTo>
                  <a:close/>
                </a:path>
              </a:pathLst>
            </a:custGeom>
            <a:solidFill>
              <a:srgbClr val="BFBFBF"/>
            </a:solidFill>
            <a:ln cap="flat" cmpd="sng" w="9525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Open Sans"/>
                <a:buNone/>
              </a:pPr>
              <a:r>
                <a:t/>
              </a:r>
              <a:endParaRPr b="0" i="0" sz="900" u="none" cap="none" strike="noStrike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endParaRPr>
            </a:p>
          </p:txBody>
        </p:sp>
        <p:sp>
          <p:nvSpPr>
            <p:cNvPr id="747" name="Google Shape;747;p74"/>
            <p:cNvSpPr/>
            <p:nvPr/>
          </p:nvSpPr>
          <p:spPr>
            <a:xfrm>
              <a:off x="6634880" y="2574268"/>
              <a:ext cx="412785" cy="336344"/>
            </a:xfrm>
            <a:custGeom>
              <a:rect b="b" l="l" r="r" t="t"/>
              <a:pathLst>
                <a:path extrusionOk="0" h="336343" w="412784">
                  <a:moveTo>
                    <a:pt x="10388" y="71989"/>
                  </a:moveTo>
                  <a:cubicBezTo>
                    <a:pt x="13217" y="79481"/>
                    <a:pt x="16045" y="105853"/>
                    <a:pt x="9471" y="116249"/>
                  </a:cubicBezTo>
                  <a:cubicBezTo>
                    <a:pt x="2897" y="126569"/>
                    <a:pt x="5725" y="129397"/>
                    <a:pt x="12299" y="133143"/>
                  </a:cubicBezTo>
                  <a:cubicBezTo>
                    <a:pt x="18873" y="136888"/>
                    <a:pt x="21702" y="146291"/>
                    <a:pt x="21702" y="153859"/>
                  </a:cubicBezTo>
                  <a:cubicBezTo>
                    <a:pt x="21702" y="161350"/>
                    <a:pt x="26365" y="160433"/>
                    <a:pt x="27358" y="176485"/>
                  </a:cubicBezTo>
                  <a:cubicBezTo>
                    <a:pt x="28276" y="192462"/>
                    <a:pt x="32098" y="203775"/>
                    <a:pt x="37678" y="210349"/>
                  </a:cubicBezTo>
                  <a:cubicBezTo>
                    <a:pt x="42112" y="215471"/>
                    <a:pt x="41271" y="223421"/>
                    <a:pt x="38977" y="229383"/>
                  </a:cubicBezTo>
                  <a:cubicBezTo>
                    <a:pt x="46851" y="235193"/>
                    <a:pt x="55718" y="240849"/>
                    <a:pt x="63515" y="243601"/>
                  </a:cubicBezTo>
                  <a:cubicBezTo>
                    <a:pt x="83161" y="250634"/>
                    <a:pt x="90193" y="256214"/>
                    <a:pt x="91569" y="263247"/>
                  </a:cubicBezTo>
                  <a:cubicBezTo>
                    <a:pt x="93022" y="270279"/>
                    <a:pt x="109839" y="282892"/>
                    <a:pt x="114043" y="273031"/>
                  </a:cubicBezTo>
                  <a:cubicBezTo>
                    <a:pt x="118247" y="263247"/>
                    <a:pt x="129484" y="268827"/>
                    <a:pt x="137893" y="268827"/>
                  </a:cubicBezTo>
                  <a:cubicBezTo>
                    <a:pt x="146302" y="268827"/>
                    <a:pt x="147754" y="278612"/>
                    <a:pt x="149130" y="284268"/>
                  </a:cubicBezTo>
                  <a:cubicBezTo>
                    <a:pt x="150582" y="289849"/>
                    <a:pt x="170151" y="287097"/>
                    <a:pt x="177184" y="291301"/>
                  </a:cubicBezTo>
                  <a:cubicBezTo>
                    <a:pt x="184140" y="295505"/>
                    <a:pt x="186969" y="310947"/>
                    <a:pt x="196829" y="316527"/>
                  </a:cubicBezTo>
                  <a:cubicBezTo>
                    <a:pt x="206690" y="322107"/>
                    <a:pt x="215023" y="309494"/>
                    <a:pt x="222132" y="313698"/>
                  </a:cubicBezTo>
                  <a:cubicBezTo>
                    <a:pt x="229088" y="317903"/>
                    <a:pt x="247357" y="322107"/>
                    <a:pt x="258594" y="317903"/>
                  </a:cubicBezTo>
                  <a:cubicBezTo>
                    <a:pt x="269755" y="313698"/>
                    <a:pt x="276788" y="322107"/>
                    <a:pt x="290853" y="320731"/>
                  </a:cubicBezTo>
                  <a:cubicBezTo>
                    <a:pt x="304842" y="319279"/>
                    <a:pt x="323111" y="324859"/>
                    <a:pt x="327315" y="329140"/>
                  </a:cubicBezTo>
                  <a:cubicBezTo>
                    <a:pt x="329532" y="331356"/>
                    <a:pt x="341380" y="333573"/>
                    <a:pt x="352235" y="335178"/>
                  </a:cubicBezTo>
                  <a:cubicBezTo>
                    <a:pt x="354987" y="329445"/>
                    <a:pt x="349560" y="311635"/>
                    <a:pt x="350477" y="307277"/>
                  </a:cubicBezTo>
                  <a:cubicBezTo>
                    <a:pt x="351394" y="302614"/>
                    <a:pt x="384341" y="273414"/>
                    <a:pt x="389998" y="266763"/>
                  </a:cubicBezTo>
                  <a:cubicBezTo>
                    <a:pt x="395654" y="260189"/>
                    <a:pt x="404139" y="260189"/>
                    <a:pt x="408802" y="251704"/>
                  </a:cubicBezTo>
                  <a:cubicBezTo>
                    <a:pt x="413541" y="243219"/>
                    <a:pt x="395654" y="215929"/>
                    <a:pt x="391832" y="210273"/>
                  </a:cubicBezTo>
                  <a:cubicBezTo>
                    <a:pt x="388087" y="204616"/>
                    <a:pt x="386176" y="182066"/>
                    <a:pt x="389004" y="172587"/>
                  </a:cubicBezTo>
                  <a:cubicBezTo>
                    <a:pt x="391832" y="163184"/>
                    <a:pt x="374862" y="157528"/>
                    <a:pt x="374862" y="150954"/>
                  </a:cubicBezTo>
                  <a:cubicBezTo>
                    <a:pt x="374862" y="144380"/>
                    <a:pt x="390838" y="133066"/>
                    <a:pt x="399323" y="129321"/>
                  </a:cubicBezTo>
                  <a:cubicBezTo>
                    <a:pt x="407808" y="125575"/>
                    <a:pt x="404980" y="99203"/>
                    <a:pt x="397412" y="92552"/>
                  </a:cubicBezTo>
                  <a:cubicBezTo>
                    <a:pt x="389845" y="85978"/>
                    <a:pt x="386099" y="73748"/>
                    <a:pt x="390838" y="60523"/>
                  </a:cubicBezTo>
                  <a:cubicBezTo>
                    <a:pt x="395578" y="47375"/>
                    <a:pt x="362631" y="36979"/>
                    <a:pt x="357892" y="36979"/>
                  </a:cubicBezTo>
                  <a:cubicBezTo>
                    <a:pt x="357127" y="36979"/>
                    <a:pt x="356669" y="36138"/>
                    <a:pt x="356287" y="34992"/>
                  </a:cubicBezTo>
                  <a:cubicBezTo>
                    <a:pt x="326857" y="40419"/>
                    <a:pt x="251561" y="32622"/>
                    <a:pt x="245905" y="30329"/>
                  </a:cubicBezTo>
                  <a:cubicBezTo>
                    <a:pt x="242159" y="28876"/>
                    <a:pt x="232681" y="25436"/>
                    <a:pt x="224425" y="22455"/>
                  </a:cubicBezTo>
                  <a:cubicBezTo>
                    <a:pt x="220679" y="28647"/>
                    <a:pt x="212882" y="34380"/>
                    <a:pt x="201187" y="34380"/>
                  </a:cubicBezTo>
                  <a:cubicBezTo>
                    <a:pt x="182994" y="34380"/>
                    <a:pt x="181771" y="16187"/>
                    <a:pt x="181083" y="8008"/>
                  </a:cubicBezTo>
                  <a:cubicBezTo>
                    <a:pt x="180471" y="-172"/>
                    <a:pt x="107622" y="14887"/>
                    <a:pt x="88130" y="34380"/>
                  </a:cubicBezTo>
                  <a:cubicBezTo>
                    <a:pt x="68713" y="53873"/>
                    <a:pt x="23460" y="46305"/>
                    <a:pt x="22237" y="56930"/>
                  </a:cubicBezTo>
                  <a:cubicBezTo>
                    <a:pt x="21319" y="64651"/>
                    <a:pt x="14516" y="68702"/>
                    <a:pt x="10083" y="66562"/>
                  </a:cubicBezTo>
                  <a:cubicBezTo>
                    <a:pt x="9930" y="68779"/>
                    <a:pt x="9853" y="70537"/>
                    <a:pt x="10388" y="71989"/>
                  </a:cubicBezTo>
                  <a:close/>
                </a:path>
              </a:pathLst>
            </a:custGeom>
            <a:solidFill>
              <a:srgbClr val="BFBFBF"/>
            </a:solidFill>
            <a:ln cap="flat" cmpd="sng" w="9525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Open Sans"/>
                <a:buNone/>
              </a:pPr>
              <a:r>
                <a:t/>
              </a:r>
              <a:endParaRPr b="0" i="0" sz="900" u="none" cap="none" strike="noStrike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endParaRPr>
            </a:p>
          </p:txBody>
        </p:sp>
        <p:sp>
          <p:nvSpPr>
            <p:cNvPr id="748" name="Google Shape;748;p74"/>
            <p:cNvSpPr/>
            <p:nvPr/>
          </p:nvSpPr>
          <p:spPr>
            <a:xfrm>
              <a:off x="6964351" y="3171336"/>
              <a:ext cx="275190" cy="152884"/>
            </a:xfrm>
            <a:custGeom>
              <a:rect b="b" l="l" r="r" t="t"/>
              <a:pathLst>
                <a:path extrusionOk="0" h="152883" w="275189">
                  <a:moveTo>
                    <a:pt x="210811" y="6956"/>
                  </a:moveTo>
                  <a:cubicBezTo>
                    <a:pt x="200798" y="5733"/>
                    <a:pt x="169380" y="6956"/>
                    <a:pt x="160513" y="15747"/>
                  </a:cubicBezTo>
                  <a:cubicBezTo>
                    <a:pt x="151722" y="24538"/>
                    <a:pt x="140408" y="29506"/>
                    <a:pt x="130395" y="28284"/>
                  </a:cubicBezTo>
                  <a:cubicBezTo>
                    <a:pt x="120381" y="27060"/>
                    <a:pt x="91486" y="25761"/>
                    <a:pt x="85218" y="27060"/>
                  </a:cubicBezTo>
                  <a:cubicBezTo>
                    <a:pt x="78950" y="28284"/>
                    <a:pt x="45086" y="20792"/>
                    <a:pt x="40041" y="22015"/>
                  </a:cubicBezTo>
                  <a:cubicBezTo>
                    <a:pt x="35607" y="23162"/>
                    <a:pt x="27198" y="7644"/>
                    <a:pt x="15885" y="5733"/>
                  </a:cubicBezTo>
                  <a:cubicBezTo>
                    <a:pt x="15350" y="7186"/>
                    <a:pt x="14356" y="8485"/>
                    <a:pt x="12445" y="9785"/>
                  </a:cubicBezTo>
                  <a:cubicBezTo>
                    <a:pt x="3960" y="15441"/>
                    <a:pt x="3043" y="30500"/>
                    <a:pt x="12445" y="38985"/>
                  </a:cubicBezTo>
                  <a:cubicBezTo>
                    <a:pt x="21848" y="47470"/>
                    <a:pt x="34078" y="66275"/>
                    <a:pt x="25593" y="66275"/>
                  </a:cubicBezTo>
                  <a:cubicBezTo>
                    <a:pt x="17108" y="66275"/>
                    <a:pt x="10534" y="77588"/>
                    <a:pt x="11451" y="83169"/>
                  </a:cubicBezTo>
                  <a:cubicBezTo>
                    <a:pt x="12369" y="88825"/>
                    <a:pt x="8623" y="101056"/>
                    <a:pt x="11451" y="103884"/>
                  </a:cubicBezTo>
                  <a:cubicBezTo>
                    <a:pt x="14280" y="106713"/>
                    <a:pt x="34078" y="125594"/>
                    <a:pt x="34996" y="131174"/>
                  </a:cubicBezTo>
                  <a:cubicBezTo>
                    <a:pt x="35836" y="136143"/>
                    <a:pt x="43939" y="138742"/>
                    <a:pt x="43328" y="143099"/>
                  </a:cubicBezTo>
                  <a:cubicBezTo>
                    <a:pt x="59151" y="141876"/>
                    <a:pt x="92709" y="139965"/>
                    <a:pt x="100277" y="143787"/>
                  </a:cubicBezTo>
                  <a:cubicBezTo>
                    <a:pt x="110291" y="148832"/>
                    <a:pt x="145530" y="151278"/>
                    <a:pt x="145530" y="151278"/>
                  </a:cubicBezTo>
                  <a:cubicBezTo>
                    <a:pt x="155544" y="151278"/>
                    <a:pt x="164335" y="147533"/>
                    <a:pt x="161812" y="141265"/>
                  </a:cubicBezTo>
                  <a:cubicBezTo>
                    <a:pt x="159672" y="135990"/>
                    <a:pt x="172744" y="132474"/>
                    <a:pt x="182222" y="131480"/>
                  </a:cubicBezTo>
                  <a:cubicBezTo>
                    <a:pt x="180540" y="125670"/>
                    <a:pt x="179470" y="120931"/>
                    <a:pt x="181917" y="119861"/>
                  </a:cubicBezTo>
                  <a:cubicBezTo>
                    <a:pt x="186579" y="117950"/>
                    <a:pt x="213946" y="114204"/>
                    <a:pt x="225259" y="119861"/>
                  </a:cubicBezTo>
                  <a:cubicBezTo>
                    <a:pt x="230992" y="122766"/>
                    <a:pt x="237413" y="120014"/>
                    <a:pt x="242382" y="116650"/>
                  </a:cubicBezTo>
                  <a:cubicBezTo>
                    <a:pt x="240853" y="111376"/>
                    <a:pt x="239400" y="107171"/>
                    <a:pt x="236496" y="106636"/>
                  </a:cubicBezTo>
                  <a:cubicBezTo>
                    <a:pt x="229540" y="105413"/>
                    <a:pt x="218914" y="76518"/>
                    <a:pt x="227705" y="74607"/>
                  </a:cubicBezTo>
                  <a:cubicBezTo>
                    <a:pt x="236496" y="72773"/>
                    <a:pt x="247809" y="42578"/>
                    <a:pt x="261645" y="38221"/>
                  </a:cubicBezTo>
                  <a:cubicBezTo>
                    <a:pt x="267149" y="36463"/>
                    <a:pt x="269518" y="33176"/>
                    <a:pt x="270436" y="29124"/>
                  </a:cubicBezTo>
                  <a:cubicBezTo>
                    <a:pt x="258511" y="25073"/>
                    <a:pt x="246662" y="20181"/>
                    <a:pt x="244675" y="16894"/>
                  </a:cubicBezTo>
                  <a:cubicBezTo>
                    <a:pt x="240929" y="10778"/>
                    <a:pt x="220825" y="8256"/>
                    <a:pt x="210811" y="6956"/>
                  </a:cubicBezTo>
                  <a:close/>
                </a:path>
              </a:pathLst>
            </a:custGeom>
            <a:solidFill>
              <a:srgbClr val="BFBFBF"/>
            </a:solidFill>
            <a:ln cap="flat" cmpd="sng" w="9525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Open Sans"/>
                <a:buNone/>
              </a:pPr>
              <a:r>
                <a:t/>
              </a:r>
              <a:endParaRPr b="0" i="0" sz="900" u="none" cap="none" strike="noStrike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endParaRPr>
            </a:p>
          </p:txBody>
        </p:sp>
        <p:sp>
          <p:nvSpPr>
            <p:cNvPr id="749" name="Google Shape;749;p74"/>
            <p:cNvSpPr/>
            <p:nvPr/>
          </p:nvSpPr>
          <p:spPr>
            <a:xfrm>
              <a:off x="6961660" y="2720398"/>
              <a:ext cx="764416" cy="443362"/>
            </a:xfrm>
            <a:custGeom>
              <a:rect b="b" l="l" r="r" t="t"/>
              <a:pathLst>
                <a:path extrusionOk="0" h="443362" w="764416">
                  <a:moveTo>
                    <a:pt x="678955" y="278027"/>
                  </a:moveTo>
                  <a:cubicBezTo>
                    <a:pt x="685529" y="277110"/>
                    <a:pt x="705327" y="255400"/>
                    <a:pt x="711901" y="255400"/>
                  </a:cubicBezTo>
                  <a:cubicBezTo>
                    <a:pt x="718475" y="255400"/>
                    <a:pt x="746758" y="261057"/>
                    <a:pt x="746758" y="256317"/>
                  </a:cubicBezTo>
                  <a:cubicBezTo>
                    <a:pt x="746758" y="251578"/>
                    <a:pt x="756161" y="235602"/>
                    <a:pt x="754250" y="230862"/>
                  </a:cubicBezTo>
                  <a:cubicBezTo>
                    <a:pt x="752339" y="226123"/>
                    <a:pt x="742936" y="219549"/>
                    <a:pt x="744847" y="214886"/>
                  </a:cubicBezTo>
                  <a:cubicBezTo>
                    <a:pt x="746758" y="210147"/>
                    <a:pt x="759906" y="210147"/>
                    <a:pt x="759906" y="204566"/>
                  </a:cubicBezTo>
                  <a:cubicBezTo>
                    <a:pt x="759906" y="198910"/>
                    <a:pt x="749587" y="196081"/>
                    <a:pt x="749587" y="192336"/>
                  </a:cubicBezTo>
                  <a:cubicBezTo>
                    <a:pt x="749587" y="188590"/>
                    <a:pt x="762735" y="182016"/>
                    <a:pt x="761817" y="174448"/>
                  </a:cubicBezTo>
                  <a:cubicBezTo>
                    <a:pt x="760900" y="166957"/>
                    <a:pt x="749587" y="165963"/>
                    <a:pt x="737356" y="159389"/>
                  </a:cubicBezTo>
                  <a:cubicBezTo>
                    <a:pt x="725125" y="152739"/>
                    <a:pt x="712818" y="155567"/>
                    <a:pt x="701582" y="149987"/>
                  </a:cubicBezTo>
                  <a:cubicBezTo>
                    <a:pt x="690268" y="144330"/>
                    <a:pt x="666724" y="148076"/>
                    <a:pt x="666724" y="144330"/>
                  </a:cubicBezTo>
                  <a:cubicBezTo>
                    <a:pt x="666724" y="140584"/>
                    <a:pt x="651665" y="128354"/>
                    <a:pt x="647919" y="121703"/>
                  </a:cubicBezTo>
                  <a:cubicBezTo>
                    <a:pt x="644174" y="115129"/>
                    <a:pt x="631943" y="118875"/>
                    <a:pt x="624375" y="123614"/>
                  </a:cubicBezTo>
                  <a:cubicBezTo>
                    <a:pt x="616808" y="128354"/>
                    <a:pt x="610234" y="130188"/>
                    <a:pt x="602742" y="125525"/>
                  </a:cubicBezTo>
                  <a:cubicBezTo>
                    <a:pt x="595251" y="120786"/>
                    <a:pt x="588601" y="113295"/>
                    <a:pt x="582027" y="116123"/>
                  </a:cubicBezTo>
                  <a:cubicBezTo>
                    <a:pt x="575376" y="118952"/>
                    <a:pt x="563145" y="117040"/>
                    <a:pt x="565974" y="107638"/>
                  </a:cubicBezTo>
                  <a:cubicBezTo>
                    <a:pt x="568802" y="98236"/>
                    <a:pt x="553743" y="77520"/>
                    <a:pt x="547169" y="74692"/>
                  </a:cubicBezTo>
                  <a:cubicBezTo>
                    <a:pt x="540595" y="71863"/>
                    <a:pt x="520797" y="76526"/>
                    <a:pt x="516134" y="67124"/>
                  </a:cubicBezTo>
                  <a:cubicBezTo>
                    <a:pt x="511395" y="57722"/>
                    <a:pt x="502909" y="50154"/>
                    <a:pt x="506731" y="43580"/>
                  </a:cubicBezTo>
                  <a:cubicBezTo>
                    <a:pt x="510478" y="37006"/>
                    <a:pt x="505814" y="19042"/>
                    <a:pt x="501075" y="11551"/>
                  </a:cubicBezTo>
                  <a:cubicBezTo>
                    <a:pt x="496336" y="4059"/>
                    <a:pt x="472791" y="4977"/>
                    <a:pt x="466218" y="7805"/>
                  </a:cubicBezTo>
                  <a:cubicBezTo>
                    <a:pt x="459644" y="10633"/>
                    <a:pt x="444508" y="4977"/>
                    <a:pt x="437934" y="8722"/>
                  </a:cubicBezTo>
                  <a:cubicBezTo>
                    <a:pt x="431360" y="12468"/>
                    <a:pt x="427615" y="19042"/>
                    <a:pt x="418136" y="19042"/>
                  </a:cubicBezTo>
                  <a:cubicBezTo>
                    <a:pt x="412861" y="19042"/>
                    <a:pt x="409421" y="18354"/>
                    <a:pt x="406517" y="14226"/>
                  </a:cubicBezTo>
                  <a:cubicBezTo>
                    <a:pt x="396350" y="18813"/>
                    <a:pt x="379227" y="19730"/>
                    <a:pt x="379227" y="19730"/>
                  </a:cubicBezTo>
                  <a:cubicBezTo>
                    <a:pt x="379227" y="19730"/>
                    <a:pt x="354078" y="39834"/>
                    <a:pt x="354078" y="47326"/>
                  </a:cubicBezTo>
                  <a:cubicBezTo>
                    <a:pt x="354078" y="54817"/>
                    <a:pt x="352854" y="67430"/>
                    <a:pt x="346587" y="61162"/>
                  </a:cubicBezTo>
                  <a:cubicBezTo>
                    <a:pt x="340318" y="54893"/>
                    <a:pt x="313946" y="54817"/>
                    <a:pt x="307678" y="58639"/>
                  </a:cubicBezTo>
                  <a:cubicBezTo>
                    <a:pt x="301409" y="62385"/>
                    <a:pt x="291319" y="43580"/>
                    <a:pt x="280006" y="49848"/>
                  </a:cubicBezTo>
                  <a:cubicBezTo>
                    <a:pt x="268693" y="56116"/>
                    <a:pt x="253633" y="41057"/>
                    <a:pt x="252334" y="47326"/>
                  </a:cubicBezTo>
                  <a:cubicBezTo>
                    <a:pt x="251111" y="53670"/>
                    <a:pt x="234752" y="48625"/>
                    <a:pt x="223439" y="43580"/>
                  </a:cubicBezTo>
                  <a:cubicBezTo>
                    <a:pt x="212126" y="38535"/>
                    <a:pt x="192021" y="46102"/>
                    <a:pt x="184530" y="37312"/>
                  </a:cubicBezTo>
                  <a:cubicBezTo>
                    <a:pt x="177039" y="28521"/>
                    <a:pt x="128040" y="28521"/>
                    <a:pt x="111758" y="28521"/>
                  </a:cubicBezTo>
                  <a:cubicBezTo>
                    <a:pt x="95476" y="28521"/>
                    <a:pt x="91653" y="37312"/>
                    <a:pt x="84086" y="44879"/>
                  </a:cubicBezTo>
                  <a:cubicBezTo>
                    <a:pt x="77282" y="51759"/>
                    <a:pt x="69409" y="50307"/>
                    <a:pt x="61383" y="49925"/>
                  </a:cubicBezTo>
                  <a:cubicBezTo>
                    <a:pt x="62071" y="56269"/>
                    <a:pt x="63294" y="61849"/>
                    <a:pt x="64975" y="64296"/>
                  </a:cubicBezTo>
                  <a:cubicBezTo>
                    <a:pt x="68721" y="69952"/>
                    <a:pt x="86609" y="97242"/>
                    <a:pt x="81945" y="105727"/>
                  </a:cubicBezTo>
                  <a:cubicBezTo>
                    <a:pt x="77282" y="114212"/>
                    <a:pt x="68797" y="114212"/>
                    <a:pt x="63141" y="120786"/>
                  </a:cubicBezTo>
                  <a:cubicBezTo>
                    <a:pt x="57484" y="127360"/>
                    <a:pt x="24538" y="156561"/>
                    <a:pt x="23621" y="161300"/>
                  </a:cubicBezTo>
                  <a:cubicBezTo>
                    <a:pt x="22703" y="166040"/>
                    <a:pt x="29277" y="186755"/>
                    <a:pt x="24538" y="190501"/>
                  </a:cubicBezTo>
                  <a:cubicBezTo>
                    <a:pt x="19875" y="194247"/>
                    <a:pt x="5733" y="214045"/>
                    <a:pt x="5733" y="221536"/>
                  </a:cubicBezTo>
                  <a:cubicBezTo>
                    <a:pt x="5733" y="229104"/>
                    <a:pt x="16053" y="239424"/>
                    <a:pt x="24538" y="242252"/>
                  </a:cubicBezTo>
                  <a:cubicBezTo>
                    <a:pt x="28130" y="243475"/>
                    <a:pt x="30424" y="245157"/>
                    <a:pt x="31417" y="247144"/>
                  </a:cubicBezTo>
                  <a:cubicBezTo>
                    <a:pt x="37991" y="246227"/>
                    <a:pt x="44030" y="245768"/>
                    <a:pt x="47776" y="245768"/>
                  </a:cubicBezTo>
                  <a:cubicBezTo>
                    <a:pt x="54044" y="245768"/>
                    <a:pt x="81716" y="253336"/>
                    <a:pt x="90431" y="253336"/>
                  </a:cubicBezTo>
                  <a:cubicBezTo>
                    <a:pt x="99221" y="253336"/>
                    <a:pt x="111834" y="257082"/>
                    <a:pt x="115580" y="260827"/>
                  </a:cubicBezTo>
                  <a:cubicBezTo>
                    <a:pt x="119402" y="264573"/>
                    <a:pt x="128116" y="262051"/>
                    <a:pt x="134461" y="255782"/>
                  </a:cubicBezTo>
                  <a:cubicBezTo>
                    <a:pt x="140729" y="249514"/>
                    <a:pt x="148297" y="253260"/>
                    <a:pt x="155788" y="253260"/>
                  </a:cubicBezTo>
                  <a:cubicBezTo>
                    <a:pt x="163279" y="253260"/>
                    <a:pt x="175892" y="246915"/>
                    <a:pt x="179638" y="240723"/>
                  </a:cubicBezTo>
                  <a:cubicBezTo>
                    <a:pt x="183383" y="234455"/>
                    <a:pt x="221069" y="224365"/>
                    <a:pt x="231083" y="223142"/>
                  </a:cubicBezTo>
                  <a:cubicBezTo>
                    <a:pt x="241097" y="221919"/>
                    <a:pt x="256156" y="241946"/>
                    <a:pt x="264947" y="241946"/>
                  </a:cubicBezTo>
                  <a:cubicBezTo>
                    <a:pt x="273738" y="241946"/>
                    <a:pt x="290020" y="248215"/>
                    <a:pt x="295065" y="264573"/>
                  </a:cubicBezTo>
                  <a:cubicBezTo>
                    <a:pt x="300110" y="280932"/>
                    <a:pt x="315169" y="300959"/>
                    <a:pt x="321437" y="307228"/>
                  </a:cubicBezTo>
                  <a:cubicBezTo>
                    <a:pt x="327705" y="313572"/>
                    <a:pt x="331451" y="329854"/>
                    <a:pt x="331451" y="334900"/>
                  </a:cubicBezTo>
                  <a:cubicBezTo>
                    <a:pt x="331451" y="339945"/>
                    <a:pt x="317691" y="333677"/>
                    <a:pt x="302556" y="329854"/>
                  </a:cubicBezTo>
                  <a:cubicBezTo>
                    <a:pt x="287497" y="326109"/>
                    <a:pt x="286274" y="341168"/>
                    <a:pt x="286274" y="348659"/>
                  </a:cubicBezTo>
                  <a:cubicBezTo>
                    <a:pt x="286274" y="356227"/>
                    <a:pt x="264947" y="382599"/>
                    <a:pt x="261201" y="387568"/>
                  </a:cubicBezTo>
                  <a:cubicBezTo>
                    <a:pt x="257455" y="392613"/>
                    <a:pt x="268769" y="396359"/>
                    <a:pt x="277560" y="397582"/>
                  </a:cubicBezTo>
                  <a:cubicBezTo>
                    <a:pt x="281305" y="398117"/>
                    <a:pt x="296364" y="387568"/>
                    <a:pt x="301409" y="387568"/>
                  </a:cubicBezTo>
                  <a:cubicBezTo>
                    <a:pt x="303473" y="387568"/>
                    <a:pt x="309665" y="392384"/>
                    <a:pt x="316392" y="398117"/>
                  </a:cubicBezTo>
                  <a:cubicBezTo>
                    <a:pt x="314940" y="378471"/>
                    <a:pt x="319067" y="379542"/>
                    <a:pt x="336573" y="366241"/>
                  </a:cubicBezTo>
                  <a:cubicBezTo>
                    <a:pt x="354765" y="352481"/>
                    <a:pt x="356677" y="326720"/>
                    <a:pt x="372959" y="323510"/>
                  </a:cubicBezTo>
                  <a:cubicBezTo>
                    <a:pt x="389317" y="320376"/>
                    <a:pt x="396197" y="312808"/>
                    <a:pt x="420047" y="316630"/>
                  </a:cubicBezTo>
                  <a:cubicBezTo>
                    <a:pt x="443897" y="320376"/>
                    <a:pt x="408122" y="335435"/>
                    <a:pt x="424404" y="344226"/>
                  </a:cubicBezTo>
                  <a:cubicBezTo>
                    <a:pt x="440762" y="353016"/>
                    <a:pt x="490985" y="341703"/>
                    <a:pt x="493507" y="354239"/>
                  </a:cubicBezTo>
                  <a:cubicBezTo>
                    <a:pt x="496030" y="366776"/>
                    <a:pt x="435717" y="379389"/>
                    <a:pt x="437017" y="385657"/>
                  </a:cubicBezTo>
                  <a:cubicBezTo>
                    <a:pt x="438240" y="391925"/>
                    <a:pt x="469046" y="398193"/>
                    <a:pt x="479748" y="405073"/>
                  </a:cubicBezTo>
                  <a:cubicBezTo>
                    <a:pt x="490449" y="412029"/>
                    <a:pt x="476613" y="431446"/>
                    <a:pt x="481659" y="437714"/>
                  </a:cubicBezTo>
                  <a:cubicBezTo>
                    <a:pt x="486704" y="443982"/>
                    <a:pt x="502986" y="438937"/>
                    <a:pt x="516211" y="429535"/>
                  </a:cubicBezTo>
                  <a:cubicBezTo>
                    <a:pt x="529358" y="420132"/>
                    <a:pt x="540060" y="423266"/>
                    <a:pt x="557030" y="411953"/>
                  </a:cubicBezTo>
                  <a:cubicBezTo>
                    <a:pt x="574001" y="400640"/>
                    <a:pt x="609163" y="410653"/>
                    <a:pt x="613521" y="403774"/>
                  </a:cubicBezTo>
                  <a:cubicBezTo>
                    <a:pt x="617878" y="396818"/>
                    <a:pt x="603430" y="389938"/>
                    <a:pt x="570790" y="392460"/>
                  </a:cubicBezTo>
                  <a:cubicBezTo>
                    <a:pt x="538149" y="394983"/>
                    <a:pt x="536238" y="364177"/>
                    <a:pt x="536238" y="357908"/>
                  </a:cubicBezTo>
                  <a:cubicBezTo>
                    <a:pt x="536238" y="351640"/>
                    <a:pt x="570178" y="325880"/>
                    <a:pt x="589594" y="324045"/>
                  </a:cubicBezTo>
                  <a:cubicBezTo>
                    <a:pt x="609087" y="322134"/>
                    <a:pt x="624757" y="316477"/>
                    <a:pt x="643562" y="307763"/>
                  </a:cubicBezTo>
                  <a:cubicBezTo>
                    <a:pt x="651130" y="304246"/>
                    <a:pt x="664507" y="300654"/>
                    <a:pt x="678114" y="298055"/>
                  </a:cubicBezTo>
                  <a:cubicBezTo>
                    <a:pt x="675973" y="289264"/>
                    <a:pt x="673375" y="278868"/>
                    <a:pt x="678955" y="278027"/>
                  </a:cubicBezTo>
                  <a:close/>
                </a:path>
              </a:pathLst>
            </a:custGeom>
            <a:solidFill>
              <a:srgbClr val="BFBFBF"/>
            </a:solidFill>
            <a:ln cap="flat" cmpd="sng" w="9525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Open Sans"/>
                <a:buNone/>
              </a:pPr>
              <a:r>
                <a:t/>
              </a:r>
              <a:endParaRPr b="0" i="0" sz="900" u="none" cap="none" strike="noStrike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endParaRPr>
            </a:p>
          </p:txBody>
        </p:sp>
        <p:pic>
          <p:nvPicPr>
            <p:cNvPr id="750" name="Google Shape;750;p7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646993" y="1941650"/>
              <a:ext cx="602147" cy="88314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51" name="Google Shape;751;p74"/>
          <p:cNvSpPr/>
          <p:nvPr/>
        </p:nvSpPr>
        <p:spPr>
          <a:xfrm>
            <a:off x="7895864" y="4254552"/>
            <a:ext cx="228801" cy="189274"/>
          </a:xfrm>
          <a:custGeom>
            <a:rect b="b" l="l" r="r" t="t"/>
            <a:pathLst>
              <a:path extrusionOk="0" h="242974" w="300860">
                <a:moveTo>
                  <a:pt x="47577" y="225055"/>
                </a:moveTo>
                <a:cubicBezTo>
                  <a:pt x="55398" y="229698"/>
                  <a:pt x="155766" y="241101"/>
                  <a:pt x="193649" y="242974"/>
                </a:cubicBezTo>
                <a:lnTo>
                  <a:pt x="214994" y="189707"/>
                </a:lnTo>
                <a:lnTo>
                  <a:pt x="254913" y="139127"/>
                </a:lnTo>
                <a:lnTo>
                  <a:pt x="254913" y="91235"/>
                </a:lnTo>
                <a:lnTo>
                  <a:pt x="278864" y="91235"/>
                </a:lnTo>
                <a:lnTo>
                  <a:pt x="300861" y="78692"/>
                </a:lnTo>
                <a:cubicBezTo>
                  <a:pt x="291573" y="39759"/>
                  <a:pt x="290188" y="663"/>
                  <a:pt x="283508" y="12"/>
                </a:cubicBezTo>
                <a:cubicBezTo>
                  <a:pt x="272347" y="-884"/>
                  <a:pt x="226481" y="48637"/>
                  <a:pt x="207824" y="85045"/>
                </a:cubicBezTo>
                <a:cubicBezTo>
                  <a:pt x="189087" y="121452"/>
                  <a:pt x="134911" y="149552"/>
                  <a:pt x="88148" y="141163"/>
                </a:cubicBezTo>
                <a:cubicBezTo>
                  <a:pt x="41386" y="132692"/>
                  <a:pt x="25499" y="152403"/>
                  <a:pt x="13361" y="160792"/>
                </a:cubicBezTo>
                <a:cubicBezTo>
                  <a:pt x="10265" y="162991"/>
                  <a:pt x="5377" y="161281"/>
                  <a:pt x="0" y="157127"/>
                </a:cubicBezTo>
                <a:cubicBezTo>
                  <a:pt x="4807" y="193942"/>
                  <a:pt x="40327" y="220657"/>
                  <a:pt x="47577" y="225055"/>
                </a:cubicBezTo>
                <a:close/>
              </a:path>
            </a:pathLst>
          </a:custGeom>
          <a:solidFill>
            <a:srgbClr val="BFBFBF"/>
          </a:solidFill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pen Sans"/>
              <a:buNone/>
            </a:pPr>
            <a:r>
              <a:t/>
            </a:r>
            <a:endParaRPr b="0" i="0" sz="900" u="none" cap="none" strike="noStrike">
              <a:solidFill>
                <a:srgbClr val="F7CD42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752" name="Google Shape;752;p74"/>
          <p:cNvSpPr/>
          <p:nvPr/>
        </p:nvSpPr>
        <p:spPr>
          <a:xfrm>
            <a:off x="10717354" y="5253921"/>
            <a:ext cx="480030" cy="290675"/>
          </a:xfrm>
          <a:custGeom>
            <a:rect b="b" l="l" r="r" t="t"/>
            <a:pathLst>
              <a:path extrusionOk="0" h="249909" w="412708">
                <a:moveTo>
                  <a:pt x="306607" y="0"/>
                </a:moveTo>
                <a:cubicBezTo>
                  <a:pt x="321667" y="0"/>
                  <a:pt x="345517" y="21327"/>
                  <a:pt x="345517" y="32640"/>
                </a:cubicBezTo>
                <a:cubicBezTo>
                  <a:pt x="345517" y="43954"/>
                  <a:pt x="371889" y="45254"/>
                  <a:pt x="383202" y="42731"/>
                </a:cubicBezTo>
                <a:cubicBezTo>
                  <a:pt x="394515" y="40208"/>
                  <a:pt x="417143" y="52745"/>
                  <a:pt x="411944" y="67574"/>
                </a:cubicBezTo>
                <a:cubicBezTo>
                  <a:pt x="406975" y="82634"/>
                  <a:pt x="361722" y="73919"/>
                  <a:pt x="373036" y="83933"/>
                </a:cubicBezTo>
                <a:cubicBezTo>
                  <a:pt x="382820" y="92648"/>
                  <a:pt x="361569" y="102279"/>
                  <a:pt x="346663" y="109617"/>
                </a:cubicBezTo>
                <a:cubicBezTo>
                  <a:pt x="338407" y="105566"/>
                  <a:pt x="331222" y="102814"/>
                  <a:pt x="326559" y="102814"/>
                </a:cubicBezTo>
                <a:cubicBezTo>
                  <a:pt x="306531" y="102814"/>
                  <a:pt x="258831" y="97769"/>
                  <a:pt x="261278" y="130410"/>
                </a:cubicBezTo>
                <a:cubicBezTo>
                  <a:pt x="263877" y="163050"/>
                  <a:pt x="233683" y="150514"/>
                  <a:pt x="236205" y="168096"/>
                </a:cubicBezTo>
                <a:cubicBezTo>
                  <a:pt x="238727" y="185754"/>
                  <a:pt x="221146" y="185754"/>
                  <a:pt x="223668" y="208304"/>
                </a:cubicBezTo>
                <a:cubicBezTo>
                  <a:pt x="226192" y="230931"/>
                  <a:pt x="211132" y="220840"/>
                  <a:pt x="185983" y="233453"/>
                </a:cubicBezTo>
                <a:cubicBezTo>
                  <a:pt x="160910" y="245990"/>
                  <a:pt x="170923" y="225886"/>
                  <a:pt x="145851" y="225886"/>
                </a:cubicBezTo>
                <a:cubicBezTo>
                  <a:pt x="120702" y="225886"/>
                  <a:pt x="118180" y="238498"/>
                  <a:pt x="103120" y="243467"/>
                </a:cubicBezTo>
                <a:cubicBezTo>
                  <a:pt x="87984" y="248512"/>
                  <a:pt x="57867" y="241021"/>
                  <a:pt x="47853" y="248512"/>
                </a:cubicBezTo>
                <a:cubicBezTo>
                  <a:pt x="37839" y="256004"/>
                  <a:pt x="22780" y="230931"/>
                  <a:pt x="12690" y="230931"/>
                </a:cubicBezTo>
                <a:cubicBezTo>
                  <a:pt x="7568" y="230931"/>
                  <a:pt x="3134" y="217248"/>
                  <a:pt x="0" y="203794"/>
                </a:cubicBezTo>
                <a:cubicBezTo>
                  <a:pt x="18805" y="207616"/>
                  <a:pt x="56032" y="234600"/>
                  <a:pt x="62911" y="219694"/>
                </a:cubicBezTo>
                <a:cubicBezTo>
                  <a:pt x="70479" y="203335"/>
                  <a:pt x="56644" y="168172"/>
                  <a:pt x="90583" y="165649"/>
                </a:cubicBezTo>
                <a:cubicBezTo>
                  <a:pt x="124524" y="163203"/>
                  <a:pt x="147074" y="170694"/>
                  <a:pt x="152119" y="146845"/>
                </a:cubicBezTo>
                <a:cubicBezTo>
                  <a:pt x="157165" y="122995"/>
                  <a:pt x="179791" y="87832"/>
                  <a:pt x="189805" y="87832"/>
                </a:cubicBezTo>
                <a:cubicBezTo>
                  <a:pt x="190034" y="87832"/>
                  <a:pt x="190340" y="87908"/>
                  <a:pt x="190646" y="87984"/>
                </a:cubicBezTo>
                <a:cubicBezTo>
                  <a:pt x="199819" y="104955"/>
                  <a:pt x="208533" y="117950"/>
                  <a:pt x="213655" y="117950"/>
                </a:cubicBezTo>
                <a:cubicBezTo>
                  <a:pt x="228714" y="117950"/>
                  <a:pt x="231236" y="105413"/>
                  <a:pt x="241250" y="107936"/>
                </a:cubicBezTo>
                <a:cubicBezTo>
                  <a:pt x="246830" y="109388"/>
                  <a:pt x="244613" y="98381"/>
                  <a:pt x="240791" y="83245"/>
                </a:cubicBezTo>
                <a:cubicBezTo>
                  <a:pt x="246601" y="81410"/>
                  <a:pt x="251035" y="78506"/>
                  <a:pt x="250041" y="71550"/>
                </a:cubicBezTo>
                <a:cubicBezTo>
                  <a:pt x="247518" y="54045"/>
                  <a:pt x="271444" y="55267"/>
                  <a:pt x="272668" y="42731"/>
                </a:cubicBezTo>
                <a:cubicBezTo>
                  <a:pt x="273968" y="30118"/>
                  <a:pt x="291549" y="0"/>
                  <a:pt x="306607" y="0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pen Sans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cxnSp>
        <p:nvCxnSpPr>
          <p:cNvPr id="753" name="Google Shape;753;p74"/>
          <p:cNvCxnSpPr/>
          <p:nvPr/>
        </p:nvCxnSpPr>
        <p:spPr>
          <a:xfrm>
            <a:off x="6998146" y="3073629"/>
            <a:ext cx="1004044" cy="289114"/>
          </a:xfrm>
          <a:prstGeom prst="straightConnector1">
            <a:avLst/>
          </a:prstGeom>
          <a:noFill/>
          <a:ln cap="rnd" cmpd="sng" w="9525">
            <a:solidFill>
              <a:srgbClr val="5D5E60"/>
            </a:solidFill>
            <a:prstDash val="solid"/>
            <a:miter lim="800000"/>
            <a:headEnd len="sm" w="sm" type="oval"/>
            <a:tailEnd len="sm" w="sm" type="none"/>
          </a:ln>
        </p:spPr>
      </p:cxnSp>
      <p:sp>
        <p:nvSpPr>
          <p:cNvPr id="754" name="Google Shape;754;p74"/>
          <p:cNvSpPr/>
          <p:nvPr/>
        </p:nvSpPr>
        <p:spPr>
          <a:xfrm>
            <a:off x="10388034" y="5482103"/>
            <a:ext cx="97798" cy="48474"/>
          </a:xfrm>
          <a:custGeom>
            <a:rect b="b" l="l" r="r" t="t"/>
            <a:pathLst>
              <a:path extrusionOk="0" h="441743" w="891217">
                <a:moveTo>
                  <a:pt x="890633" y="239960"/>
                </a:moveTo>
                <a:cubicBezTo>
                  <a:pt x="888262" y="238779"/>
                  <a:pt x="885873" y="237628"/>
                  <a:pt x="883512" y="236409"/>
                </a:cubicBezTo>
                <a:cubicBezTo>
                  <a:pt x="881680" y="235463"/>
                  <a:pt x="879971" y="234257"/>
                  <a:pt x="878082" y="233477"/>
                </a:cubicBezTo>
                <a:cubicBezTo>
                  <a:pt x="874748" y="232104"/>
                  <a:pt x="873502" y="232784"/>
                  <a:pt x="873729" y="236420"/>
                </a:cubicBezTo>
                <a:cubicBezTo>
                  <a:pt x="873927" y="239855"/>
                  <a:pt x="874890" y="243271"/>
                  <a:pt x="875759" y="246632"/>
                </a:cubicBezTo>
                <a:cubicBezTo>
                  <a:pt x="876920" y="251123"/>
                  <a:pt x="876174" y="252360"/>
                  <a:pt x="871613" y="251995"/>
                </a:cubicBezTo>
                <a:cubicBezTo>
                  <a:pt x="869196" y="251801"/>
                  <a:pt x="868147" y="252755"/>
                  <a:pt x="867250" y="254813"/>
                </a:cubicBezTo>
                <a:cubicBezTo>
                  <a:pt x="862132" y="266629"/>
                  <a:pt x="856881" y="278383"/>
                  <a:pt x="851772" y="290205"/>
                </a:cubicBezTo>
                <a:cubicBezTo>
                  <a:pt x="851111" y="291746"/>
                  <a:pt x="850667" y="293599"/>
                  <a:pt x="850828" y="295238"/>
                </a:cubicBezTo>
                <a:cubicBezTo>
                  <a:pt x="851092" y="297991"/>
                  <a:pt x="852216" y="300135"/>
                  <a:pt x="855710" y="300076"/>
                </a:cubicBezTo>
                <a:cubicBezTo>
                  <a:pt x="860687" y="299992"/>
                  <a:pt x="865664" y="300332"/>
                  <a:pt x="870640" y="300417"/>
                </a:cubicBezTo>
                <a:cubicBezTo>
                  <a:pt x="872737" y="300452"/>
                  <a:pt x="873842" y="301400"/>
                  <a:pt x="874050" y="303502"/>
                </a:cubicBezTo>
                <a:cubicBezTo>
                  <a:pt x="874456" y="307568"/>
                  <a:pt x="873719" y="311735"/>
                  <a:pt x="876023" y="315621"/>
                </a:cubicBezTo>
                <a:cubicBezTo>
                  <a:pt x="877005" y="317269"/>
                  <a:pt x="873729" y="320435"/>
                  <a:pt x="871179" y="320740"/>
                </a:cubicBezTo>
                <a:cubicBezTo>
                  <a:pt x="867382" y="321195"/>
                  <a:pt x="865437" y="319929"/>
                  <a:pt x="865059" y="316759"/>
                </a:cubicBezTo>
                <a:cubicBezTo>
                  <a:pt x="864549" y="312463"/>
                  <a:pt x="863246" y="311421"/>
                  <a:pt x="859025" y="311657"/>
                </a:cubicBezTo>
                <a:cubicBezTo>
                  <a:pt x="855880" y="311833"/>
                  <a:pt x="853821" y="312912"/>
                  <a:pt x="854124" y="316559"/>
                </a:cubicBezTo>
                <a:cubicBezTo>
                  <a:pt x="854341" y="319147"/>
                  <a:pt x="853056" y="320349"/>
                  <a:pt x="850516" y="320449"/>
                </a:cubicBezTo>
                <a:cubicBezTo>
                  <a:pt x="844992" y="320664"/>
                  <a:pt x="839476" y="320896"/>
                  <a:pt x="833967" y="321266"/>
                </a:cubicBezTo>
                <a:cubicBezTo>
                  <a:pt x="832879" y="321340"/>
                  <a:pt x="831282" y="321773"/>
                  <a:pt x="830871" y="322551"/>
                </a:cubicBezTo>
                <a:cubicBezTo>
                  <a:pt x="829494" y="325155"/>
                  <a:pt x="827987" y="324590"/>
                  <a:pt x="825573" y="322467"/>
                </a:cubicBezTo>
                <a:cubicBezTo>
                  <a:pt x="824306" y="324107"/>
                  <a:pt x="823174" y="325714"/>
                  <a:pt x="821898" y="327197"/>
                </a:cubicBezTo>
                <a:cubicBezTo>
                  <a:pt x="816745" y="333190"/>
                  <a:pt x="809718" y="334627"/>
                  <a:pt x="802534" y="331258"/>
                </a:cubicBezTo>
                <a:cubicBezTo>
                  <a:pt x="798507" y="329369"/>
                  <a:pt x="794417" y="327611"/>
                  <a:pt x="790430" y="325638"/>
                </a:cubicBezTo>
                <a:cubicBezTo>
                  <a:pt x="788520" y="324692"/>
                  <a:pt x="786925" y="324742"/>
                  <a:pt x="784930" y="325576"/>
                </a:cubicBezTo>
                <a:cubicBezTo>
                  <a:pt x="782690" y="326514"/>
                  <a:pt x="780179" y="326965"/>
                  <a:pt x="777750" y="327157"/>
                </a:cubicBezTo>
                <a:cubicBezTo>
                  <a:pt x="776998" y="327217"/>
                  <a:pt x="775859" y="325881"/>
                  <a:pt x="775376" y="324935"/>
                </a:cubicBezTo>
                <a:cubicBezTo>
                  <a:pt x="774751" y="323708"/>
                  <a:pt x="774777" y="322155"/>
                  <a:pt x="774212" y="320882"/>
                </a:cubicBezTo>
                <a:cubicBezTo>
                  <a:pt x="773409" y="319075"/>
                  <a:pt x="772220" y="318268"/>
                  <a:pt x="769865" y="318565"/>
                </a:cubicBezTo>
                <a:cubicBezTo>
                  <a:pt x="759331" y="319893"/>
                  <a:pt x="748703" y="320544"/>
                  <a:pt x="738217" y="322153"/>
                </a:cubicBezTo>
                <a:cubicBezTo>
                  <a:pt x="732649" y="323006"/>
                  <a:pt x="727330" y="325429"/>
                  <a:pt x="721843" y="326934"/>
                </a:cubicBezTo>
                <a:cubicBezTo>
                  <a:pt x="717374" y="328159"/>
                  <a:pt x="712866" y="329603"/>
                  <a:pt x="708296" y="329993"/>
                </a:cubicBezTo>
                <a:cubicBezTo>
                  <a:pt x="702354" y="330501"/>
                  <a:pt x="696907" y="332197"/>
                  <a:pt x="691386" y="334285"/>
                </a:cubicBezTo>
                <a:cubicBezTo>
                  <a:pt x="682077" y="337805"/>
                  <a:pt x="672788" y="342016"/>
                  <a:pt x="663105" y="343755"/>
                </a:cubicBezTo>
                <a:cubicBezTo>
                  <a:pt x="643396" y="347293"/>
                  <a:pt x="625121" y="355030"/>
                  <a:pt x="606354" y="361350"/>
                </a:cubicBezTo>
                <a:cubicBezTo>
                  <a:pt x="595976" y="364846"/>
                  <a:pt x="585649" y="368481"/>
                  <a:pt x="576492" y="374817"/>
                </a:cubicBezTo>
                <a:cubicBezTo>
                  <a:pt x="574711" y="376048"/>
                  <a:pt x="573750" y="377094"/>
                  <a:pt x="574521" y="379224"/>
                </a:cubicBezTo>
                <a:cubicBezTo>
                  <a:pt x="575333" y="381468"/>
                  <a:pt x="574647" y="382818"/>
                  <a:pt x="572384" y="383763"/>
                </a:cubicBezTo>
                <a:cubicBezTo>
                  <a:pt x="571046" y="384321"/>
                  <a:pt x="569972" y="385578"/>
                  <a:pt x="568855" y="386606"/>
                </a:cubicBezTo>
                <a:cubicBezTo>
                  <a:pt x="567340" y="388001"/>
                  <a:pt x="565986" y="389073"/>
                  <a:pt x="563559" y="389083"/>
                </a:cubicBezTo>
                <a:cubicBezTo>
                  <a:pt x="561972" y="389090"/>
                  <a:pt x="560161" y="390993"/>
                  <a:pt x="558872" y="392430"/>
                </a:cubicBezTo>
                <a:cubicBezTo>
                  <a:pt x="557318" y="394164"/>
                  <a:pt x="556210" y="396305"/>
                  <a:pt x="554484" y="398911"/>
                </a:cubicBezTo>
                <a:cubicBezTo>
                  <a:pt x="548230" y="390515"/>
                  <a:pt x="542175" y="382849"/>
                  <a:pt x="536663" y="374805"/>
                </a:cubicBezTo>
                <a:cubicBezTo>
                  <a:pt x="533606" y="370344"/>
                  <a:pt x="532791" y="364940"/>
                  <a:pt x="532618" y="359471"/>
                </a:cubicBezTo>
                <a:cubicBezTo>
                  <a:pt x="532518" y="356324"/>
                  <a:pt x="533870" y="355096"/>
                  <a:pt x="536751" y="355034"/>
                </a:cubicBezTo>
                <a:cubicBezTo>
                  <a:pt x="538918" y="354988"/>
                  <a:pt x="541098" y="355053"/>
                  <a:pt x="543248" y="354829"/>
                </a:cubicBezTo>
                <a:cubicBezTo>
                  <a:pt x="546418" y="354500"/>
                  <a:pt x="546817" y="353673"/>
                  <a:pt x="545591" y="350804"/>
                </a:cubicBezTo>
                <a:cubicBezTo>
                  <a:pt x="544871" y="349117"/>
                  <a:pt x="544248" y="347388"/>
                  <a:pt x="543555" y="345689"/>
                </a:cubicBezTo>
                <a:cubicBezTo>
                  <a:pt x="542730" y="343666"/>
                  <a:pt x="539550" y="342861"/>
                  <a:pt x="538129" y="344574"/>
                </a:cubicBezTo>
                <a:cubicBezTo>
                  <a:pt x="535427" y="347831"/>
                  <a:pt x="532712" y="351152"/>
                  <a:pt x="530598" y="354797"/>
                </a:cubicBezTo>
                <a:cubicBezTo>
                  <a:pt x="529480" y="356724"/>
                  <a:pt x="529377" y="359376"/>
                  <a:pt x="529244" y="361725"/>
                </a:cubicBezTo>
                <a:cubicBezTo>
                  <a:pt x="529065" y="364878"/>
                  <a:pt x="529133" y="368070"/>
                  <a:pt x="529408" y="371218"/>
                </a:cubicBezTo>
                <a:cubicBezTo>
                  <a:pt x="529635" y="373825"/>
                  <a:pt x="528346" y="374694"/>
                  <a:pt x="526169" y="375142"/>
                </a:cubicBezTo>
                <a:cubicBezTo>
                  <a:pt x="523344" y="375725"/>
                  <a:pt x="520556" y="376494"/>
                  <a:pt x="517726" y="377047"/>
                </a:cubicBezTo>
                <a:cubicBezTo>
                  <a:pt x="517072" y="377175"/>
                  <a:pt x="516319" y="376708"/>
                  <a:pt x="515598" y="376594"/>
                </a:cubicBezTo>
                <a:cubicBezTo>
                  <a:pt x="513105" y="376197"/>
                  <a:pt x="510606" y="375835"/>
                  <a:pt x="507404" y="375353"/>
                </a:cubicBezTo>
                <a:cubicBezTo>
                  <a:pt x="509947" y="380601"/>
                  <a:pt x="504189" y="386108"/>
                  <a:pt x="510495" y="390585"/>
                </a:cubicBezTo>
                <a:cubicBezTo>
                  <a:pt x="512201" y="388239"/>
                  <a:pt x="514108" y="386072"/>
                  <a:pt x="515479" y="383601"/>
                </a:cubicBezTo>
                <a:cubicBezTo>
                  <a:pt x="516704" y="381393"/>
                  <a:pt x="518200" y="380550"/>
                  <a:pt x="520657" y="380555"/>
                </a:cubicBezTo>
                <a:cubicBezTo>
                  <a:pt x="530449" y="380575"/>
                  <a:pt x="541253" y="388495"/>
                  <a:pt x="543965" y="398054"/>
                </a:cubicBezTo>
                <a:cubicBezTo>
                  <a:pt x="544224" y="398965"/>
                  <a:pt x="543343" y="400677"/>
                  <a:pt x="542480" y="401365"/>
                </a:cubicBezTo>
                <a:cubicBezTo>
                  <a:pt x="536185" y="406376"/>
                  <a:pt x="529801" y="411276"/>
                  <a:pt x="523349" y="416080"/>
                </a:cubicBezTo>
                <a:cubicBezTo>
                  <a:pt x="521639" y="417353"/>
                  <a:pt x="521267" y="418524"/>
                  <a:pt x="522116" y="420482"/>
                </a:cubicBezTo>
                <a:cubicBezTo>
                  <a:pt x="522592" y="421578"/>
                  <a:pt x="522434" y="422954"/>
                  <a:pt x="522561" y="424205"/>
                </a:cubicBezTo>
                <a:cubicBezTo>
                  <a:pt x="522085" y="424454"/>
                  <a:pt x="521609" y="424703"/>
                  <a:pt x="521133" y="424953"/>
                </a:cubicBezTo>
                <a:cubicBezTo>
                  <a:pt x="519246" y="422883"/>
                  <a:pt x="516465" y="421119"/>
                  <a:pt x="515648" y="418683"/>
                </a:cubicBezTo>
                <a:cubicBezTo>
                  <a:pt x="513593" y="412561"/>
                  <a:pt x="508263" y="411715"/>
                  <a:pt x="502946" y="409011"/>
                </a:cubicBezTo>
                <a:cubicBezTo>
                  <a:pt x="502946" y="413468"/>
                  <a:pt x="503030" y="417257"/>
                  <a:pt x="502922" y="421042"/>
                </a:cubicBezTo>
                <a:cubicBezTo>
                  <a:pt x="502814" y="424841"/>
                  <a:pt x="502517" y="428635"/>
                  <a:pt x="502302" y="432432"/>
                </a:cubicBezTo>
                <a:cubicBezTo>
                  <a:pt x="501960" y="432633"/>
                  <a:pt x="501617" y="432834"/>
                  <a:pt x="501275" y="433035"/>
                </a:cubicBezTo>
                <a:cubicBezTo>
                  <a:pt x="497469" y="429338"/>
                  <a:pt x="493662" y="425641"/>
                  <a:pt x="489855" y="421945"/>
                </a:cubicBezTo>
                <a:cubicBezTo>
                  <a:pt x="489473" y="422231"/>
                  <a:pt x="489089" y="422517"/>
                  <a:pt x="488707" y="422804"/>
                </a:cubicBezTo>
                <a:cubicBezTo>
                  <a:pt x="489703" y="425349"/>
                  <a:pt x="490699" y="427895"/>
                  <a:pt x="491696" y="430441"/>
                </a:cubicBezTo>
                <a:cubicBezTo>
                  <a:pt x="491384" y="430696"/>
                  <a:pt x="491073" y="430951"/>
                  <a:pt x="490762" y="431207"/>
                </a:cubicBezTo>
                <a:cubicBezTo>
                  <a:pt x="489155" y="430078"/>
                  <a:pt x="487528" y="428977"/>
                  <a:pt x="485951" y="427808"/>
                </a:cubicBezTo>
                <a:cubicBezTo>
                  <a:pt x="485256" y="427293"/>
                  <a:pt x="484693" y="426600"/>
                  <a:pt x="484017" y="426056"/>
                </a:cubicBezTo>
                <a:cubicBezTo>
                  <a:pt x="481034" y="423654"/>
                  <a:pt x="478942" y="419749"/>
                  <a:pt x="474617" y="419549"/>
                </a:cubicBezTo>
                <a:cubicBezTo>
                  <a:pt x="467742" y="419232"/>
                  <a:pt x="460662" y="419237"/>
                  <a:pt x="454986" y="423753"/>
                </a:cubicBezTo>
                <a:cubicBezTo>
                  <a:pt x="445601" y="431220"/>
                  <a:pt x="436232" y="430548"/>
                  <a:pt x="426641" y="424689"/>
                </a:cubicBezTo>
                <a:cubicBezTo>
                  <a:pt x="423483" y="422760"/>
                  <a:pt x="420629" y="421184"/>
                  <a:pt x="417244" y="424181"/>
                </a:cubicBezTo>
                <a:cubicBezTo>
                  <a:pt x="416665" y="424693"/>
                  <a:pt x="415349" y="424600"/>
                  <a:pt x="414433" y="424441"/>
                </a:cubicBezTo>
                <a:cubicBezTo>
                  <a:pt x="409650" y="423606"/>
                  <a:pt x="409203" y="423794"/>
                  <a:pt x="407039" y="428163"/>
                </a:cubicBezTo>
                <a:cubicBezTo>
                  <a:pt x="406858" y="428529"/>
                  <a:pt x="406646" y="428880"/>
                  <a:pt x="406361" y="429391"/>
                </a:cubicBezTo>
                <a:cubicBezTo>
                  <a:pt x="402322" y="427830"/>
                  <a:pt x="399781" y="424762"/>
                  <a:pt x="397299" y="421592"/>
                </a:cubicBezTo>
                <a:cubicBezTo>
                  <a:pt x="395625" y="419453"/>
                  <a:pt x="393985" y="417256"/>
                  <a:pt x="392084" y="415331"/>
                </a:cubicBezTo>
                <a:cubicBezTo>
                  <a:pt x="389465" y="412680"/>
                  <a:pt x="386144" y="411618"/>
                  <a:pt x="382431" y="411197"/>
                </a:cubicBezTo>
                <a:cubicBezTo>
                  <a:pt x="379963" y="410918"/>
                  <a:pt x="377405" y="410069"/>
                  <a:pt x="375219" y="408863"/>
                </a:cubicBezTo>
                <a:cubicBezTo>
                  <a:pt x="368097" y="404933"/>
                  <a:pt x="361127" y="400721"/>
                  <a:pt x="353709" y="396390"/>
                </a:cubicBezTo>
                <a:cubicBezTo>
                  <a:pt x="347608" y="406102"/>
                  <a:pt x="341613" y="415645"/>
                  <a:pt x="335467" y="425430"/>
                </a:cubicBezTo>
                <a:cubicBezTo>
                  <a:pt x="317897" y="414143"/>
                  <a:pt x="300576" y="403016"/>
                  <a:pt x="282459" y="391378"/>
                </a:cubicBezTo>
                <a:cubicBezTo>
                  <a:pt x="286299" y="385975"/>
                  <a:pt x="289757" y="380739"/>
                  <a:pt x="293627" y="375834"/>
                </a:cubicBezTo>
                <a:cubicBezTo>
                  <a:pt x="295457" y="373513"/>
                  <a:pt x="298213" y="374265"/>
                  <a:pt x="300491" y="375591"/>
                </a:cubicBezTo>
                <a:cubicBezTo>
                  <a:pt x="303586" y="377392"/>
                  <a:pt x="306420" y="379723"/>
                  <a:pt x="309647" y="381201"/>
                </a:cubicBezTo>
                <a:cubicBezTo>
                  <a:pt x="313341" y="382894"/>
                  <a:pt x="317291" y="384112"/>
                  <a:pt x="321237" y="385106"/>
                </a:cubicBezTo>
                <a:cubicBezTo>
                  <a:pt x="322960" y="385540"/>
                  <a:pt x="324077" y="385976"/>
                  <a:pt x="324260" y="387802"/>
                </a:cubicBezTo>
                <a:cubicBezTo>
                  <a:pt x="324465" y="389851"/>
                  <a:pt x="325557" y="390287"/>
                  <a:pt x="327419" y="389881"/>
                </a:cubicBezTo>
                <a:cubicBezTo>
                  <a:pt x="328561" y="389631"/>
                  <a:pt x="329897" y="389419"/>
                  <a:pt x="330948" y="389778"/>
                </a:cubicBezTo>
                <a:cubicBezTo>
                  <a:pt x="333517" y="390655"/>
                  <a:pt x="334479" y="388921"/>
                  <a:pt x="334918" y="387195"/>
                </a:cubicBezTo>
                <a:cubicBezTo>
                  <a:pt x="335160" y="386245"/>
                  <a:pt x="334413" y="384538"/>
                  <a:pt x="333569" y="383898"/>
                </a:cubicBezTo>
                <a:cubicBezTo>
                  <a:pt x="331071" y="382000"/>
                  <a:pt x="328310" y="380454"/>
                  <a:pt x="325640" y="378789"/>
                </a:cubicBezTo>
                <a:cubicBezTo>
                  <a:pt x="323521" y="377468"/>
                  <a:pt x="321292" y="376305"/>
                  <a:pt x="319276" y="374842"/>
                </a:cubicBezTo>
                <a:cubicBezTo>
                  <a:pt x="314601" y="371448"/>
                  <a:pt x="314642" y="371392"/>
                  <a:pt x="317491" y="366421"/>
                </a:cubicBezTo>
                <a:cubicBezTo>
                  <a:pt x="319067" y="363673"/>
                  <a:pt x="318683" y="360909"/>
                  <a:pt x="315450" y="358933"/>
                </a:cubicBezTo>
                <a:cubicBezTo>
                  <a:pt x="309260" y="355150"/>
                  <a:pt x="306144" y="349415"/>
                  <a:pt x="303922" y="342846"/>
                </a:cubicBezTo>
                <a:cubicBezTo>
                  <a:pt x="302248" y="337894"/>
                  <a:pt x="299033" y="334446"/>
                  <a:pt x="293874" y="332989"/>
                </a:cubicBezTo>
                <a:cubicBezTo>
                  <a:pt x="292436" y="332582"/>
                  <a:pt x="291150" y="331652"/>
                  <a:pt x="289735" y="331119"/>
                </a:cubicBezTo>
                <a:cubicBezTo>
                  <a:pt x="288929" y="330815"/>
                  <a:pt x="287593" y="330406"/>
                  <a:pt x="287223" y="330780"/>
                </a:cubicBezTo>
                <a:cubicBezTo>
                  <a:pt x="286443" y="331566"/>
                  <a:pt x="285959" y="332803"/>
                  <a:pt x="285769" y="333927"/>
                </a:cubicBezTo>
                <a:cubicBezTo>
                  <a:pt x="285721" y="334212"/>
                  <a:pt x="287291" y="335218"/>
                  <a:pt x="288024" y="335126"/>
                </a:cubicBezTo>
                <a:cubicBezTo>
                  <a:pt x="295765" y="334161"/>
                  <a:pt x="296701" y="334661"/>
                  <a:pt x="299896" y="341813"/>
                </a:cubicBezTo>
                <a:cubicBezTo>
                  <a:pt x="301186" y="344700"/>
                  <a:pt x="302693" y="347493"/>
                  <a:pt x="303872" y="350424"/>
                </a:cubicBezTo>
                <a:cubicBezTo>
                  <a:pt x="304709" y="352503"/>
                  <a:pt x="305161" y="354740"/>
                  <a:pt x="305821" y="357035"/>
                </a:cubicBezTo>
                <a:cubicBezTo>
                  <a:pt x="298337" y="359606"/>
                  <a:pt x="291306" y="358859"/>
                  <a:pt x="284301" y="357118"/>
                </a:cubicBezTo>
                <a:cubicBezTo>
                  <a:pt x="274944" y="354793"/>
                  <a:pt x="265634" y="352269"/>
                  <a:pt x="256247" y="350077"/>
                </a:cubicBezTo>
                <a:cubicBezTo>
                  <a:pt x="254307" y="349623"/>
                  <a:pt x="252121" y="350289"/>
                  <a:pt x="250046" y="350363"/>
                </a:cubicBezTo>
                <a:cubicBezTo>
                  <a:pt x="248207" y="350430"/>
                  <a:pt x="245954" y="351089"/>
                  <a:pt x="244594" y="350278"/>
                </a:cubicBezTo>
                <a:cubicBezTo>
                  <a:pt x="238564" y="346677"/>
                  <a:pt x="232613" y="342884"/>
                  <a:pt x="226969" y="338699"/>
                </a:cubicBezTo>
                <a:cubicBezTo>
                  <a:pt x="220649" y="334012"/>
                  <a:pt x="216253" y="333313"/>
                  <a:pt x="209866" y="336631"/>
                </a:cubicBezTo>
                <a:cubicBezTo>
                  <a:pt x="207362" y="337932"/>
                  <a:pt x="206234" y="339790"/>
                  <a:pt x="205942" y="342531"/>
                </a:cubicBezTo>
                <a:cubicBezTo>
                  <a:pt x="205302" y="348538"/>
                  <a:pt x="202698" y="350263"/>
                  <a:pt x="196941" y="348533"/>
                </a:cubicBezTo>
                <a:cubicBezTo>
                  <a:pt x="196102" y="348281"/>
                  <a:pt x="195378" y="347474"/>
                  <a:pt x="194717" y="346807"/>
                </a:cubicBezTo>
                <a:cubicBezTo>
                  <a:pt x="192062" y="344127"/>
                  <a:pt x="189451" y="341402"/>
                  <a:pt x="186823" y="338693"/>
                </a:cubicBezTo>
                <a:cubicBezTo>
                  <a:pt x="186449" y="338992"/>
                  <a:pt x="186076" y="339291"/>
                  <a:pt x="185702" y="339589"/>
                </a:cubicBezTo>
                <a:cubicBezTo>
                  <a:pt x="186666" y="341190"/>
                  <a:pt x="187697" y="342754"/>
                  <a:pt x="188571" y="344402"/>
                </a:cubicBezTo>
                <a:cubicBezTo>
                  <a:pt x="189120" y="345435"/>
                  <a:pt x="189761" y="346588"/>
                  <a:pt x="189786" y="347699"/>
                </a:cubicBezTo>
                <a:cubicBezTo>
                  <a:pt x="189839" y="350100"/>
                  <a:pt x="189819" y="352735"/>
                  <a:pt x="186614" y="353294"/>
                </a:cubicBezTo>
                <a:cubicBezTo>
                  <a:pt x="183695" y="353803"/>
                  <a:pt x="181817" y="352528"/>
                  <a:pt x="181044" y="349633"/>
                </a:cubicBezTo>
                <a:cubicBezTo>
                  <a:pt x="180651" y="348160"/>
                  <a:pt x="180215" y="346697"/>
                  <a:pt x="179885" y="345210"/>
                </a:cubicBezTo>
                <a:cubicBezTo>
                  <a:pt x="179581" y="343841"/>
                  <a:pt x="179392" y="342445"/>
                  <a:pt x="178354" y="341017"/>
                </a:cubicBezTo>
                <a:cubicBezTo>
                  <a:pt x="178203" y="343069"/>
                  <a:pt x="177916" y="345123"/>
                  <a:pt x="177940" y="347171"/>
                </a:cubicBezTo>
                <a:cubicBezTo>
                  <a:pt x="177967" y="349651"/>
                  <a:pt x="177221" y="351373"/>
                  <a:pt x="174671" y="352087"/>
                </a:cubicBezTo>
                <a:cubicBezTo>
                  <a:pt x="172467" y="352705"/>
                  <a:pt x="170950" y="353914"/>
                  <a:pt x="170532" y="356503"/>
                </a:cubicBezTo>
                <a:cubicBezTo>
                  <a:pt x="170193" y="358608"/>
                  <a:pt x="166422" y="360622"/>
                  <a:pt x="164340" y="360075"/>
                </a:cubicBezTo>
                <a:cubicBezTo>
                  <a:pt x="163734" y="359915"/>
                  <a:pt x="162906" y="359255"/>
                  <a:pt x="162838" y="358737"/>
                </a:cubicBezTo>
                <a:cubicBezTo>
                  <a:pt x="162762" y="358165"/>
                  <a:pt x="163310" y="357326"/>
                  <a:pt x="163827" y="356901"/>
                </a:cubicBezTo>
                <a:cubicBezTo>
                  <a:pt x="164708" y="356177"/>
                  <a:pt x="165777" y="355687"/>
                  <a:pt x="166766" y="355098"/>
                </a:cubicBezTo>
                <a:cubicBezTo>
                  <a:pt x="166726" y="354780"/>
                  <a:pt x="166686" y="354463"/>
                  <a:pt x="166645" y="354146"/>
                </a:cubicBezTo>
                <a:cubicBezTo>
                  <a:pt x="164936" y="354146"/>
                  <a:pt x="163195" y="353936"/>
                  <a:pt x="161524" y="354192"/>
                </a:cubicBezTo>
                <a:cubicBezTo>
                  <a:pt x="158664" y="354629"/>
                  <a:pt x="157228" y="353413"/>
                  <a:pt x="156789" y="350697"/>
                </a:cubicBezTo>
                <a:cubicBezTo>
                  <a:pt x="156266" y="347464"/>
                  <a:pt x="155888" y="344202"/>
                  <a:pt x="155214" y="341003"/>
                </a:cubicBezTo>
                <a:cubicBezTo>
                  <a:pt x="154828" y="339168"/>
                  <a:pt x="153980" y="337434"/>
                  <a:pt x="153339" y="335655"/>
                </a:cubicBezTo>
                <a:cubicBezTo>
                  <a:pt x="152941" y="335718"/>
                  <a:pt x="152542" y="335781"/>
                  <a:pt x="152144" y="335845"/>
                </a:cubicBezTo>
                <a:cubicBezTo>
                  <a:pt x="152144" y="339920"/>
                  <a:pt x="152107" y="343995"/>
                  <a:pt x="152165" y="348069"/>
                </a:cubicBezTo>
                <a:cubicBezTo>
                  <a:pt x="152184" y="349483"/>
                  <a:pt x="152493" y="350890"/>
                  <a:pt x="152573" y="352306"/>
                </a:cubicBezTo>
                <a:cubicBezTo>
                  <a:pt x="152827" y="356744"/>
                  <a:pt x="151572" y="358381"/>
                  <a:pt x="147173" y="359109"/>
                </a:cubicBezTo>
                <a:cubicBezTo>
                  <a:pt x="146349" y="359245"/>
                  <a:pt x="145166" y="359005"/>
                  <a:pt x="144579" y="358464"/>
                </a:cubicBezTo>
                <a:cubicBezTo>
                  <a:pt x="139759" y="354016"/>
                  <a:pt x="135101" y="349461"/>
                  <a:pt x="133883" y="342473"/>
                </a:cubicBezTo>
                <a:cubicBezTo>
                  <a:pt x="133723" y="341559"/>
                  <a:pt x="131871" y="340184"/>
                  <a:pt x="131044" y="340338"/>
                </a:cubicBezTo>
                <a:cubicBezTo>
                  <a:pt x="129910" y="340549"/>
                  <a:pt x="128301" y="341901"/>
                  <a:pt x="128128" y="342968"/>
                </a:cubicBezTo>
                <a:cubicBezTo>
                  <a:pt x="127434" y="347244"/>
                  <a:pt x="128747" y="351200"/>
                  <a:pt x="131235" y="354689"/>
                </a:cubicBezTo>
                <a:cubicBezTo>
                  <a:pt x="132678" y="356714"/>
                  <a:pt x="134349" y="358575"/>
                  <a:pt x="136061" y="360686"/>
                </a:cubicBezTo>
                <a:cubicBezTo>
                  <a:pt x="129875" y="367412"/>
                  <a:pt x="123711" y="374112"/>
                  <a:pt x="117546" y="380812"/>
                </a:cubicBezTo>
                <a:cubicBezTo>
                  <a:pt x="117244" y="380671"/>
                  <a:pt x="116941" y="380529"/>
                  <a:pt x="116639" y="380387"/>
                </a:cubicBezTo>
                <a:cubicBezTo>
                  <a:pt x="117164" y="379164"/>
                  <a:pt x="117880" y="377982"/>
                  <a:pt x="118155" y="376704"/>
                </a:cubicBezTo>
                <a:cubicBezTo>
                  <a:pt x="118398" y="375575"/>
                  <a:pt x="118150" y="374338"/>
                  <a:pt x="118119" y="373148"/>
                </a:cubicBezTo>
                <a:cubicBezTo>
                  <a:pt x="116950" y="373180"/>
                  <a:pt x="115657" y="372900"/>
                  <a:pt x="114642" y="373315"/>
                </a:cubicBezTo>
                <a:cubicBezTo>
                  <a:pt x="112862" y="374043"/>
                  <a:pt x="111252" y="375197"/>
                  <a:pt x="109248" y="376360"/>
                </a:cubicBezTo>
                <a:cubicBezTo>
                  <a:pt x="105148" y="371455"/>
                  <a:pt x="101023" y="366704"/>
                  <a:pt x="97181" y="361730"/>
                </a:cubicBezTo>
                <a:cubicBezTo>
                  <a:pt x="96587" y="360962"/>
                  <a:pt x="97032" y="359080"/>
                  <a:pt x="97452" y="357875"/>
                </a:cubicBezTo>
                <a:cubicBezTo>
                  <a:pt x="98287" y="355477"/>
                  <a:pt x="95999" y="351498"/>
                  <a:pt x="93911" y="352394"/>
                </a:cubicBezTo>
                <a:cubicBezTo>
                  <a:pt x="88572" y="354684"/>
                  <a:pt x="87480" y="350359"/>
                  <a:pt x="84951" y="347478"/>
                </a:cubicBezTo>
                <a:cubicBezTo>
                  <a:pt x="91151" y="342461"/>
                  <a:pt x="97121" y="337631"/>
                  <a:pt x="103136" y="332763"/>
                </a:cubicBezTo>
                <a:cubicBezTo>
                  <a:pt x="100055" y="330392"/>
                  <a:pt x="98452" y="330517"/>
                  <a:pt x="96114" y="333138"/>
                </a:cubicBezTo>
                <a:cubicBezTo>
                  <a:pt x="93440" y="336137"/>
                  <a:pt x="90768" y="339138"/>
                  <a:pt x="87468" y="342840"/>
                </a:cubicBezTo>
                <a:cubicBezTo>
                  <a:pt x="85061" y="340498"/>
                  <a:pt x="82559" y="338232"/>
                  <a:pt x="80318" y="335729"/>
                </a:cubicBezTo>
                <a:cubicBezTo>
                  <a:pt x="79912" y="335276"/>
                  <a:pt x="80262" y="333596"/>
                  <a:pt x="80800" y="332914"/>
                </a:cubicBezTo>
                <a:cubicBezTo>
                  <a:pt x="82750" y="330443"/>
                  <a:pt x="84957" y="328180"/>
                  <a:pt x="87017" y="325793"/>
                </a:cubicBezTo>
                <a:cubicBezTo>
                  <a:pt x="90529" y="321722"/>
                  <a:pt x="90280" y="320659"/>
                  <a:pt x="84949" y="317991"/>
                </a:cubicBezTo>
                <a:cubicBezTo>
                  <a:pt x="82521" y="321328"/>
                  <a:pt x="79876" y="324630"/>
                  <a:pt x="77623" y="328182"/>
                </a:cubicBezTo>
                <a:cubicBezTo>
                  <a:pt x="76168" y="330474"/>
                  <a:pt x="74675" y="330513"/>
                  <a:pt x="72877" y="329065"/>
                </a:cubicBezTo>
                <a:cubicBezTo>
                  <a:pt x="70513" y="327163"/>
                  <a:pt x="68297" y="325075"/>
                  <a:pt x="65990" y="323101"/>
                </a:cubicBezTo>
                <a:cubicBezTo>
                  <a:pt x="65016" y="322268"/>
                  <a:pt x="63971" y="321523"/>
                  <a:pt x="62390" y="320299"/>
                </a:cubicBezTo>
                <a:cubicBezTo>
                  <a:pt x="60945" y="322769"/>
                  <a:pt x="59512" y="324891"/>
                  <a:pt x="58472" y="327193"/>
                </a:cubicBezTo>
                <a:cubicBezTo>
                  <a:pt x="58139" y="327932"/>
                  <a:pt x="58564" y="329356"/>
                  <a:pt x="59117" y="330115"/>
                </a:cubicBezTo>
                <a:cubicBezTo>
                  <a:pt x="70020" y="345105"/>
                  <a:pt x="77272" y="362159"/>
                  <a:pt x="85966" y="378393"/>
                </a:cubicBezTo>
                <a:cubicBezTo>
                  <a:pt x="86772" y="379901"/>
                  <a:pt x="87214" y="381662"/>
                  <a:pt x="87548" y="383361"/>
                </a:cubicBezTo>
                <a:cubicBezTo>
                  <a:pt x="88590" y="388680"/>
                  <a:pt x="86593" y="392418"/>
                  <a:pt x="81456" y="394074"/>
                </a:cubicBezTo>
                <a:cubicBezTo>
                  <a:pt x="78604" y="394994"/>
                  <a:pt x="75537" y="395354"/>
                  <a:pt x="72536" y="395648"/>
                </a:cubicBezTo>
                <a:cubicBezTo>
                  <a:pt x="70257" y="395871"/>
                  <a:pt x="68919" y="396738"/>
                  <a:pt x="68644" y="399083"/>
                </a:cubicBezTo>
                <a:cubicBezTo>
                  <a:pt x="68222" y="402661"/>
                  <a:pt x="67683" y="406229"/>
                  <a:pt x="67378" y="409817"/>
                </a:cubicBezTo>
                <a:cubicBezTo>
                  <a:pt x="67174" y="412216"/>
                  <a:pt x="66256" y="413684"/>
                  <a:pt x="63983" y="414793"/>
                </a:cubicBezTo>
                <a:cubicBezTo>
                  <a:pt x="53938" y="419690"/>
                  <a:pt x="44035" y="424884"/>
                  <a:pt x="33990" y="429781"/>
                </a:cubicBezTo>
                <a:cubicBezTo>
                  <a:pt x="31479" y="431006"/>
                  <a:pt x="29983" y="432362"/>
                  <a:pt x="30076" y="435369"/>
                </a:cubicBezTo>
                <a:cubicBezTo>
                  <a:pt x="30134" y="437280"/>
                  <a:pt x="29590" y="439210"/>
                  <a:pt x="29315" y="441132"/>
                </a:cubicBezTo>
                <a:cubicBezTo>
                  <a:pt x="29012" y="441336"/>
                  <a:pt x="28708" y="441539"/>
                  <a:pt x="28404" y="441743"/>
                </a:cubicBezTo>
                <a:cubicBezTo>
                  <a:pt x="26663" y="439569"/>
                  <a:pt x="24538" y="437596"/>
                  <a:pt x="23278" y="435167"/>
                </a:cubicBezTo>
                <a:cubicBezTo>
                  <a:pt x="21684" y="432100"/>
                  <a:pt x="20866" y="428631"/>
                  <a:pt x="19583" y="425388"/>
                </a:cubicBezTo>
                <a:cubicBezTo>
                  <a:pt x="17664" y="420535"/>
                  <a:pt x="14503" y="418723"/>
                  <a:pt x="9369" y="419552"/>
                </a:cubicBezTo>
                <a:cubicBezTo>
                  <a:pt x="6421" y="420028"/>
                  <a:pt x="3508" y="420726"/>
                  <a:pt x="0" y="421443"/>
                </a:cubicBezTo>
                <a:cubicBezTo>
                  <a:pt x="3554" y="414244"/>
                  <a:pt x="6664" y="407518"/>
                  <a:pt x="10263" y="401070"/>
                </a:cubicBezTo>
                <a:cubicBezTo>
                  <a:pt x="10865" y="399992"/>
                  <a:pt x="13659" y="399587"/>
                  <a:pt x="15326" y="399795"/>
                </a:cubicBezTo>
                <a:cubicBezTo>
                  <a:pt x="20558" y="400450"/>
                  <a:pt x="21445" y="400170"/>
                  <a:pt x="23420" y="395256"/>
                </a:cubicBezTo>
                <a:cubicBezTo>
                  <a:pt x="24107" y="393547"/>
                  <a:pt x="24394" y="391679"/>
                  <a:pt x="25041" y="389951"/>
                </a:cubicBezTo>
                <a:cubicBezTo>
                  <a:pt x="25894" y="387673"/>
                  <a:pt x="26612" y="385241"/>
                  <a:pt x="27970" y="383287"/>
                </a:cubicBezTo>
                <a:cubicBezTo>
                  <a:pt x="29176" y="381553"/>
                  <a:pt x="29256" y="380433"/>
                  <a:pt x="28123" y="378712"/>
                </a:cubicBezTo>
                <a:cubicBezTo>
                  <a:pt x="25965" y="375439"/>
                  <a:pt x="24182" y="371912"/>
                  <a:pt x="21998" y="368658"/>
                </a:cubicBezTo>
                <a:cubicBezTo>
                  <a:pt x="20637" y="366628"/>
                  <a:pt x="20564" y="364892"/>
                  <a:pt x="21391" y="362595"/>
                </a:cubicBezTo>
                <a:cubicBezTo>
                  <a:pt x="33330" y="329434"/>
                  <a:pt x="45147" y="296227"/>
                  <a:pt x="57078" y="263062"/>
                </a:cubicBezTo>
                <a:cubicBezTo>
                  <a:pt x="57882" y="260829"/>
                  <a:pt x="57877" y="258999"/>
                  <a:pt x="56852" y="256864"/>
                </a:cubicBezTo>
                <a:cubicBezTo>
                  <a:pt x="54591" y="252155"/>
                  <a:pt x="55073" y="250175"/>
                  <a:pt x="59469" y="247712"/>
                </a:cubicBezTo>
                <a:cubicBezTo>
                  <a:pt x="62495" y="246017"/>
                  <a:pt x="63978" y="243657"/>
                  <a:pt x="65379" y="240524"/>
                </a:cubicBezTo>
                <a:cubicBezTo>
                  <a:pt x="67263" y="236312"/>
                  <a:pt x="70042" y="232410"/>
                  <a:pt x="72926" y="228771"/>
                </a:cubicBezTo>
                <a:cubicBezTo>
                  <a:pt x="77145" y="223449"/>
                  <a:pt x="81130" y="218098"/>
                  <a:pt x="83484" y="211600"/>
                </a:cubicBezTo>
                <a:cubicBezTo>
                  <a:pt x="85381" y="206364"/>
                  <a:pt x="88930" y="202363"/>
                  <a:pt x="93119" y="198655"/>
                </a:cubicBezTo>
                <a:cubicBezTo>
                  <a:pt x="95749" y="196326"/>
                  <a:pt x="98169" y="192942"/>
                  <a:pt x="99056" y="189592"/>
                </a:cubicBezTo>
                <a:cubicBezTo>
                  <a:pt x="100880" y="182695"/>
                  <a:pt x="103756" y="176629"/>
                  <a:pt x="108546" y="171418"/>
                </a:cubicBezTo>
                <a:cubicBezTo>
                  <a:pt x="109166" y="170743"/>
                  <a:pt x="109682" y="169753"/>
                  <a:pt x="109795" y="168852"/>
                </a:cubicBezTo>
                <a:cubicBezTo>
                  <a:pt x="110716" y="161513"/>
                  <a:pt x="111538" y="154163"/>
                  <a:pt x="112366" y="146812"/>
                </a:cubicBezTo>
                <a:cubicBezTo>
                  <a:pt x="112586" y="144861"/>
                  <a:pt x="112924" y="142893"/>
                  <a:pt x="112848" y="140946"/>
                </a:cubicBezTo>
                <a:cubicBezTo>
                  <a:pt x="112736" y="138040"/>
                  <a:pt x="112532" y="135429"/>
                  <a:pt x="115975" y="133985"/>
                </a:cubicBezTo>
                <a:cubicBezTo>
                  <a:pt x="116828" y="133627"/>
                  <a:pt x="117225" y="131353"/>
                  <a:pt x="117245" y="129952"/>
                </a:cubicBezTo>
                <a:cubicBezTo>
                  <a:pt x="117288" y="126889"/>
                  <a:pt x="118064" y="125972"/>
                  <a:pt x="121072" y="126518"/>
                </a:cubicBezTo>
                <a:cubicBezTo>
                  <a:pt x="122445" y="126768"/>
                  <a:pt x="123737" y="127434"/>
                  <a:pt x="125102" y="127759"/>
                </a:cubicBezTo>
                <a:cubicBezTo>
                  <a:pt x="128120" y="128478"/>
                  <a:pt x="129337" y="127220"/>
                  <a:pt x="128244" y="124348"/>
                </a:cubicBezTo>
                <a:cubicBezTo>
                  <a:pt x="127451" y="122262"/>
                  <a:pt x="127562" y="120941"/>
                  <a:pt x="129742" y="119787"/>
                </a:cubicBezTo>
                <a:cubicBezTo>
                  <a:pt x="130377" y="119451"/>
                  <a:pt x="130516" y="117575"/>
                  <a:pt x="130390" y="116462"/>
                </a:cubicBezTo>
                <a:cubicBezTo>
                  <a:pt x="129798" y="111233"/>
                  <a:pt x="131177" y="108282"/>
                  <a:pt x="135754" y="106101"/>
                </a:cubicBezTo>
                <a:cubicBezTo>
                  <a:pt x="132223" y="100983"/>
                  <a:pt x="134712" y="97354"/>
                  <a:pt x="138585" y="93723"/>
                </a:cubicBezTo>
                <a:cubicBezTo>
                  <a:pt x="141496" y="90993"/>
                  <a:pt x="143920" y="88211"/>
                  <a:pt x="148359" y="87615"/>
                </a:cubicBezTo>
                <a:cubicBezTo>
                  <a:pt x="150868" y="87278"/>
                  <a:pt x="152944" y="84433"/>
                  <a:pt x="155483" y="83375"/>
                </a:cubicBezTo>
                <a:cubicBezTo>
                  <a:pt x="159372" y="81752"/>
                  <a:pt x="163452" y="80541"/>
                  <a:pt x="167525" y="79432"/>
                </a:cubicBezTo>
                <a:cubicBezTo>
                  <a:pt x="175681" y="77212"/>
                  <a:pt x="182626" y="73226"/>
                  <a:pt x="188424" y="66872"/>
                </a:cubicBezTo>
                <a:cubicBezTo>
                  <a:pt x="193179" y="61660"/>
                  <a:pt x="198394" y="56837"/>
                  <a:pt x="203697" y="52179"/>
                </a:cubicBezTo>
                <a:cubicBezTo>
                  <a:pt x="212046" y="44847"/>
                  <a:pt x="222542" y="42691"/>
                  <a:pt x="232987" y="40564"/>
                </a:cubicBezTo>
                <a:cubicBezTo>
                  <a:pt x="233505" y="40459"/>
                  <a:pt x="234250" y="40337"/>
                  <a:pt x="234578" y="40607"/>
                </a:cubicBezTo>
                <a:cubicBezTo>
                  <a:pt x="237655" y="43148"/>
                  <a:pt x="240928" y="41854"/>
                  <a:pt x="244262" y="41460"/>
                </a:cubicBezTo>
                <a:cubicBezTo>
                  <a:pt x="245683" y="41291"/>
                  <a:pt x="247300" y="42217"/>
                  <a:pt x="248732" y="42865"/>
                </a:cubicBezTo>
                <a:cubicBezTo>
                  <a:pt x="250689" y="43751"/>
                  <a:pt x="252552" y="44846"/>
                  <a:pt x="254352" y="45797"/>
                </a:cubicBezTo>
                <a:cubicBezTo>
                  <a:pt x="256701" y="48177"/>
                  <a:pt x="258927" y="50781"/>
                  <a:pt x="261510" y="52957"/>
                </a:cubicBezTo>
                <a:cubicBezTo>
                  <a:pt x="264435" y="55421"/>
                  <a:pt x="266979" y="57888"/>
                  <a:pt x="267097" y="62085"/>
                </a:cubicBezTo>
                <a:cubicBezTo>
                  <a:pt x="267118" y="62830"/>
                  <a:pt x="267986" y="63986"/>
                  <a:pt x="268685" y="64194"/>
                </a:cubicBezTo>
                <a:cubicBezTo>
                  <a:pt x="270607" y="64769"/>
                  <a:pt x="272909" y="65705"/>
                  <a:pt x="274588" y="65119"/>
                </a:cubicBezTo>
                <a:cubicBezTo>
                  <a:pt x="278458" y="63769"/>
                  <a:pt x="281375" y="64902"/>
                  <a:pt x="284513" y="66978"/>
                </a:cubicBezTo>
                <a:cubicBezTo>
                  <a:pt x="289348" y="70176"/>
                  <a:pt x="294348" y="71750"/>
                  <a:pt x="299322" y="66975"/>
                </a:cubicBezTo>
                <a:cubicBezTo>
                  <a:pt x="299802" y="66513"/>
                  <a:pt x="300918" y="66631"/>
                  <a:pt x="301737" y="66643"/>
                </a:cubicBezTo>
                <a:cubicBezTo>
                  <a:pt x="303794" y="66673"/>
                  <a:pt x="305849" y="66819"/>
                  <a:pt x="307905" y="66882"/>
                </a:cubicBezTo>
                <a:cubicBezTo>
                  <a:pt x="313069" y="67037"/>
                  <a:pt x="317014" y="65408"/>
                  <a:pt x="319494" y="60305"/>
                </a:cubicBezTo>
                <a:cubicBezTo>
                  <a:pt x="320455" y="58328"/>
                  <a:pt x="322928" y="56910"/>
                  <a:pt x="324987" y="55723"/>
                </a:cubicBezTo>
                <a:cubicBezTo>
                  <a:pt x="326727" y="54719"/>
                  <a:pt x="328173" y="53906"/>
                  <a:pt x="328887" y="51786"/>
                </a:cubicBezTo>
                <a:cubicBezTo>
                  <a:pt x="330212" y="47852"/>
                  <a:pt x="333159" y="44994"/>
                  <a:pt x="336829" y="43531"/>
                </a:cubicBezTo>
                <a:cubicBezTo>
                  <a:pt x="349741" y="38383"/>
                  <a:pt x="360088" y="29217"/>
                  <a:pt x="371419" y="21600"/>
                </a:cubicBezTo>
                <a:cubicBezTo>
                  <a:pt x="378905" y="16567"/>
                  <a:pt x="386164" y="11173"/>
                  <a:pt x="393829" y="6441"/>
                </a:cubicBezTo>
                <a:cubicBezTo>
                  <a:pt x="397425" y="4222"/>
                  <a:pt x="401615" y="2495"/>
                  <a:pt x="405749" y="1746"/>
                </a:cubicBezTo>
                <a:cubicBezTo>
                  <a:pt x="415573" y="-33"/>
                  <a:pt x="425527" y="-1095"/>
                  <a:pt x="435394" y="1798"/>
                </a:cubicBezTo>
                <a:cubicBezTo>
                  <a:pt x="437140" y="2310"/>
                  <a:pt x="438833" y="3007"/>
                  <a:pt x="441391" y="3919"/>
                </a:cubicBezTo>
                <a:cubicBezTo>
                  <a:pt x="439219" y="6961"/>
                  <a:pt x="437344" y="9586"/>
                  <a:pt x="435469" y="12210"/>
                </a:cubicBezTo>
                <a:cubicBezTo>
                  <a:pt x="439301" y="10582"/>
                  <a:pt x="442860" y="6541"/>
                  <a:pt x="446882" y="12434"/>
                </a:cubicBezTo>
                <a:cubicBezTo>
                  <a:pt x="448545" y="10514"/>
                  <a:pt x="449951" y="8922"/>
                  <a:pt x="451320" y="7300"/>
                </a:cubicBezTo>
                <a:cubicBezTo>
                  <a:pt x="452614" y="5766"/>
                  <a:pt x="454038" y="5292"/>
                  <a:pt x="455878" y="6399"/>
                </a:cubicBezTo>
                <a:cubicBezTo>
                  <a:pt x="459290" y="8452"/>
                  <a:pt x="462745" y="10431"/>
                  <a:pt x="466241" y="12476"/>
                </a:cubicBezTo>
                <a:cubicBezTo>
                  <a:pt x="465055" y="15497"/>
                  <a:pt x="464076" y="17991"/>
                  <a:pt x="463096" y="20486"/>
                </a:cubicBezTo>
                <a:cubicBezTo>
                  <a:pt x="463306" y="20630"/>
                  <a:pt x="463518" y="20772"/>
                  <a:pt x="463728" y="20916"/>
                </a:cubicBezTo>
                <a:cubicBezTo>
                  <a:pt x="464681" y="19601"/>
                  <a:pt x="465712" y="18336"/>
                  <a:pt x="466571" y="16962"/>
                </a:cubicBezTo>
                <a:cubicBezTo>
                  <a:pt x="468765" y="13456"/>
                  <a:pt x="471277" y="12935"/>
                  <a:pt x="474700" y="15446"/>
                </a:cubicBezTo>
                <a:cubicBezTo>
                  <a:pt x="478467" y="18209"/>
                  <a:pt x="481852" y="21834"/>
                  <a:pt x="486017" y="23642"/>
                </a:cubicBezTo>
                <a:cubicBezTo>
                  <a:pt x="494133" y="27167"/>
                  <a:pt x="499466" y="32955"/>
                  <a:pt x="503235" y="40733"/>
                </a:cubicBezTo>
                <a:cubicBezTo>
                  <a:pt x="505602" y="45619"/>
                  <a:pt x="508226" y="50392"/>
                  <a:pt x="510971" y="55075"/>
                </a:cubicBezTo>
                <a:cubicBezTo>
                  <a:pt x="512835" y="58255"/>
                  <a:pt x="515101" y="61198"/>
                  <a:pt x="517205" y="64233"/>
                </a:cubicBezTo>
                <a:cubicBezTo>
                  <a:pt x="518568" y="66201"/>
                  <a:pt x="520148" y="68041"/>
                  <a:pt x="521308" y="70122"/>
                </a:cubicBezTo>
                <a:cubicBezTo>
                  <a:pt x="523671" y="74363"/>
                  <a:pt x="523134" y="77428"/>
                  <a:pt x="520042" y="81168"/>
                </a:cubicBezTo>
                <a:cubicBezTo>
                  <a:pt x="518187" y="83413"/>
                  <a:pt x="516531" y="85841"/>
                  <a:pt x="514931" y="88283"/>
                </a:cubicBezTo>
                <a:cubicBezTo>
                  <a:pt x="513938" y="89798"/>
                  <a:pt x="514281" y="91114"/>
                  <a:pt x="515985" y="92065"/>
                </a:cubicBezTo>
                <a:cubicBezTo>
                  <a:pt x="520072" y="94344"/>
                  <a:pt x="523941" y="96620"/>
                  <a:pt x="529042" y="94548"/>
                </a:cubicBezTo>
                <a:cubicBezTo>
                  <a:pt x="533130" y="92889"/>
                  <a:pt x="537708" y="92694"/>
                  <a:pt x="541646" y="95066"/>
                </a:cubicBezTo>
                <a:cubicBezTo>
                  <a:pt x="544012" y="96491"/>
                  <a:pt x="546474" y="98584"/>
                  <a:pt x="547672" y="100995"/>
                </a:cubicBezTo>
                <a:cubicBezTo>
                  <a:pt x="550675" y="107039"/>
                  <a:pt x="556199" y="110117"/>
                  <a:pt x="561189" y="114299"/>
                </a:cubicBezTo>
                <a:cubicBezTo>
                  <a:pt x="565182" y="109891"/>
                  <a:pt x="569446" y="110988"/>
                  <a:pt x="573895" y="113440"/>
                </a:cubicBezTo>
                <a:cubicBezTo>
                  <a:pt x="575671" y="114418"/>
                  <a:pt x="577681" y="115362"/>
                  <a:pt x="579648" y="115515"/>
                </a:cubicBezTo>
                <a:cubicBezTo>
                  <a:pt x="585458" y="115966"/>
                  <a:pt x="590111" y="118122"/>
                  <a:pt x="593159" y="124032"/>
                </a:cubicBezTo>
                <a:cubicBezTo>
                  <a:pt x="594243" y="121569"/>
                  <a:pt x="595015" y="119621"/>
                  <a:pt x="595939" y="117748"/>
                </a:cubicBezTo>
                <a:cubicBezTo>
                  <a:pt x="602322" y="104807"/>
                  <a:pt x="613909" y="101669"/>
                  <a:pt x="625756" y="102400"/>
                </a:cubicBezTo>
                <a:cubicBezTo>
                  <a:pt x="626634" y="102454"/>
                  <a:pt x="627866" y="103349"/>
                  <a:pt x="628223" y="104170"/>
                </a:cubicBezTo>
                <a:cubicBezTo>
                  <a:pt x="629649" y="107434"/>
                  <a:pt x="631480" y="110737"/>
                  <a:pt x="631906" y="114184"/>
                </a:cubicBezTo>
                <a:cubicBezTo>
                  <a:pt x="633022" y="123224"/>
                  <a:pt x="637219" y="129784"/>
                  <a:pt x="644867" y="134625"/>
                </a:cubicBezTo>
                <a:cubicBezTo>
                  <a:pt x="648064" y="136648"/>
                  <a:pt x="650409" y="140022"/>
                  <a:pt x="653219" y="142699"/>
                </a:cubicBezTo>
                <a:cubicBezTo>
                  <a:pt x="654033" y="143475"/>
                  <a:pt x="655046" y="144337"/>
                  <a:pt x="656083" y="144529"/>
                </a:cubicBezTo>
                <a:cubicBezTo>
                  <a:pt x="665078" y="146193"/>
                  <a:pt x="671106" y="151521"/>
                  <a:pt x="676476" y="158877"/>
                </a:cubicBezTo>
                <a:cubicBezTo>
                  <a:pt x="690544" y="178146"/>
                  <a:pt x="709842" y="185954"/>
                  <a:pt x="733366" y="182990"/>
                </a:cubicBezTo>
                <a:cubicBezTo>
                  <a:pt x="734301" y="182872"/>
                  <a:pt x="735754" y="181755"/>
                  <a:pt x="735861" y="180953"/>
                </a:cubicBezTo>
                <a:cubicBezTo>
                  <a:pt x="736530" y="175900"/>
                  <a:pt x="739633" y="172951"/>
                  <a:pt x="743889" y="171014"/>
                </a:cubicBezTo>
                <a:cubicBezTo>
                  <a:pt x="748744" y="168804"/>
                  <a:pt x="753328" y="166361"/>
                  <a:pt x="757386" y="162691"/>
                </a:cubicBezTo>
                <a:cubicBezTo>
                  <a:pt x="759258" y="160998"/>
                  <a:pt x="762525" y="160263"/>
                  <a:pt x="765188" y="160190"/>
                </a:cubicBezTo>
                <a:cubicBezTo>
                  <a:pt x="771673" y="160013"/>
                  <a:pt x="778194" y="160241"/>
                  <a:pt x="784659" y="160797"/>
                </a:cubicBezTo>
                <a:cubicBezTo>
                  <a:pt x="787255" y="161020"/>
                  <a:pt x="789696" y="162703"/>
                  <a:pt x="792290" y="163414"/>
                </a:cubicBezTo>
                <a:cubicBezTo>
                  <a:pt x="796631" y="164605"/>
                  <a:pt x="801000" y="165799"/>
                  <a:pt x="805434" y="166494"/>
                </a:cubicBezTo>
                <a:cubicBezTo>
                  <a:pt x="807740" y="166856"/>
                  <a:pt x="808156" y="168122"/>
                  <a:pt x="808644" y="169877"/>
                </a:cubicBezTo>
                <a:cubicBezTo>
                  <a:pt x="811091" y="178670"/>
                  <a:pt x="815226" y="186788"/>
                  <a:pt x="818862" y="195092"/>
                </a:cubicBezTo>
                <a:cubicBezTo>
                  <a:pt x="819551" y="196664"/>
                  <a:pt x="821659" y="197595"/>
                  <a:pt x="823088" y="198851"/>
                </a:cubicBezTo>
                <a:cubicBezTo>
                  <a:pt x="823796" y="199472"/>
                  <a:pt x="824880" y="200096"/>
                  <a:pt x="824984" y="200835"/>
                </a:cubicBezTo>
                <a:cubicBezTo>
                  <a:pt x="825066" y="201416"/>
                  <a:pt x="823913" y="202181"/>
                  <a:pt x="823295" y="202852"/>
                </a:cubicBezTo>
                <a:cubicBezTo>
                  <a:pt x="822463" y="203757"/>
                  <a:pt x="820759" y="204978"/>
                  <a:pt x="820949" y="205482"/>
                </a:cubicBezTo>
                <a:cubicBezTo>
                  <a:pt x="821420" y="206734"/>
                  <a:pt x="822678" y="208448"/>
                  <a:pt x="823754" y="208550"/>
                </a:cubicBezTo>
                <a:cubicBezTo>
                  <a:pt x="826318" y="208793"/>
                  <a:pt x="828959" y="208224"/>
                  <a:pt x="831568" y="207960"/>
                </a:cubicBezTo>
                <a:cubicBezTo>
                  <a:pt x="833011" y="207813"/>
                  <a:pt x="834643" y="207084"/>
                  <a:pt x="835862" y="207531"/>
                </a:cubicBezTo>
                <a:cubicBezTo>
                  <a:pt x="854813" y="214479"/>
                  <a:pt x="872624" y="223584"/>
                  <a:pt x="888423" y="236399"/>
                </a:cubicBezTo>
                <a:cubicBezTo>
                  <a:pt x="889414" y="237203"/>
                  <a:pt x="890293" y="238146"/>
                  <a:pt x="891218" y="239025"/>
                </a:cubicBezTo>
                <a:cubicBezTo>
                  <a:pt x="891029" y="239336"/>
                  <a:pt x="890831" y="239648"/>
                  <a:pt x="890633" y="239960"/>
                </a:cubicBezTo>
                <a:close/>
              </a:path>
            </a:pathLst>
          </a:custGeom>
          <a:solidFill>
            <a:srgbClr val="BFBFBF"/>
          </a:solidFill>
          <a:ln cap="flat" cmpd="sng" w="9525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pen Sans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755" name="Google Shape;755;p74"/>
          <p:cNvSpPr/>
          <p:nvPr/>
        </p:nvSpPr>
        <p:spPr>
          <a:xfrm>
            <a:off x="10406629" y="5567561"/>
            <a:ext cx="27677" cy="23556"/>
          </a:xfrm>
          <a:custGeom>
            <a:rect b="b" l="l" r="r" t="t"/>
            <a:pathLst>
              <a:path extrusionOk="0" h="148863" w="174902">
                <a:moveTo>
                  <a:pt x="59851" y="37269"/>
                </a:moveTo>
                <a:cubicBezTo>
                  <a:pt x="60817" y="38501"/>
                  <a:pt x="61300" y="39227"/>
                  <a:pt x="61889" y="39850"/>
                </a:cubicBezTo>
                <a:cubicBezTo>
                  <a:pt x="63843" y="41914"/>
                  <a:pt x="65717" y="42678"/>
                  <a:pt x="68139" y="40208"/>
                </a:cubicBezTo>
                <a:cubicBezTo>
                  <a:pt x="70251" y="38057"/>
                  <a:pt x="72558" y="36106"/>
                  <a:pt x="76150" y="37949"/>
                </a:cubicBezTo>
                <a:cubicBezTo>
                  <a:pt x="77784" y="38787"/>
                  <a:pt x="78651" y="37117"/>
                  <a:pt x="79064" y="35392"/>
                </a:cubicBezTo>
                <a:cubicBezTo>
                  <a:pt x="79693" y="32752"/>
                  <a:pt x="80335" y="30045"/>
                  <a:pt x="81492" y="27621"/>
                </a:cubicBezTo>
                <a:cubicBezTo>
                  <a:pt x="83387" y="23657"/>
                  <a:pt x="86692" y="21335"/>
                  <a:pt x="91053" y="20480"/>
                </a:cubicBezTo>
                <a:cubicBezTo>
                  <a:pt x="91966" y="20301"/>
                  <a:pt x="93517" y="19142"/>
                  <a:pt x="93429" y="18715"/>
                </a:cubicBezTo>
                <a:cubicBezTo>
                  <a:pt x="92550" y="14428"/>
                  <a:pt x="94525" y="13750"/>
                  <a:pt x="98274" y="15044"/>
                </a:cubicBezTo>
                <a:cubicBezTo>
                  <a:pt x="98175" y="14158"/>
                  <a:pt x="98202" y="13633"/>
                  <a:pt x="98053" y="13164"/>
                </a:cubicBezTo>
                <a:cubicBezTo>
                  <a:pt x="96252" y="7520"/>
                  <a:pt x="97220" y="5766"/>
                  <a:pt x="102920" y="4229"/>
                </a:cubicBezTo>
                <a:cubicBezTo>
                  <a:pt x="106791" y="3186"/>
                  <a:pt x="110637" y="2054"/>
                  <a:pt x="114502" y="984"/>
                </a:cubicBezTo>
                <a:cubicBezTo>
                  <a:pt x="121168" y="-863"/>
                  <a:pt x="127580" y="-28"/>
                  <a:pt x="133832" y="2797"/>
                </a:cubicBezTo>
                <a:cubicBezTo>
                  <a:pt x="140131" y="5644"/>
                  <a:pt x="144534" y="10352"/>
                  <a:pt x="145199" y="17265"/>
                </a:cubicBezTo>
                <a:cubicBezTo>
                  <a:pt x="145952" y="25109"/>
                  <a:pt x="153342" y="31666"/>
                  <a:pt x="161387" y="32839"/>
                </a:cubicBezTo>
                <a:cubicBezTo>
                  <a:pt x="163632" y="33166"/>
                  <a:pt x="165885" y="33573"/>
                  <a:pt x="168063" y="34197"/>
                </a:cubicBezTo>
                <a:cubicBezTo>
                  <a:pt x="172375" y="35434"/>
                  <a:pt x="174091" y="38884"/>
                  <a:pt x="174875" y="42957"/>
                </a:cubicBezTo>
                <a:cubicBezTo>
                  <a:pt x="174979" y="43499"/>
                  <a:pt x="174774" y="44324"/>
                  <a:pt x="174399" y="44701"/>
                </a:cubicBezTo>
                <a:cubicBezTo>
                  <a:pt x="171414" y="47700"/>
                  <a:pt x="168537" y="50853"/>
                  <a:pt x="165259" y="53495"/>
                </a:cubicBezTo>
                <a:cubicBezTo>
                  <a:pt x="162609" y="55630"/>
                  <a:pt x="159288" y="55175"/>
                  <a:pt x="156208" y="54161"/>
                </a:cubicBezTo>
                <a:cubicBezTo>
                  <a:pt x="153020" y="53111"/>
                  <a:pt x="149874" y="51922"/>
                  <a:pt x="146736" y="50724"/>
                </a:cubicBezTo>
                <a:cubicBezTo>
                  <a:pt x="143126" y="49346"/>
                  <a:pt x="142337" y="49640"/>
                  <a:pt x="140154" y="53883"/>
                </a:cubicBezTo>
                <a:cubicBezTo>
                  <a:pt x="142354" y="54556"/>
                  <a:pt x="144459" y="55165"/>
                  <a:pt x="146541" y="55844"/>
                </a:cubicBezTo>
                <a:cubicBezTo>
                  <a:pt x="149819" y="56911"/>
                  <a:pt x="150689" y="58814"/>
                  <a:pt x="148938" y="61453"/>
                </a:cubicBezTo>
                <a:cubicBezTo>
                  <a:pt x="148439" y="62205"/>
                  <a:pt x="147155" y="63072"/>
                  <a:pt x="146443" y="62915"/>
                </a:cubicBezTo>
                <a:cubicBezTo>
                  <a:pt x="144268" y="62433"/>
                  <a:pt x="143033" y="63386"/>
                  <a:pt x="141743" y="64890"/>
                </a:cubicBezTo>
                <a:cubicBezTo>
                  <a:pt x="140544" y="66287"/>
                  <a:pt x="139123" y="67504"/>
                  <a:pt x="137717" y="68701"/>
                </a:cubicBezTo>
                <a:cubicBezTo>
                  <a:pt x="135734" y="70387"/>
                  <a:pt x="133345" y="71054"/>
                  <a:pt x="131067" y="69748"/>
                </a:cubicBezTo>
                <a:cubicBezTo>
                  <a:pt x="125236" y="66407"/>
                  <a:pt x="119471" y="62934"/>
                  <a:pt x="113844" y="59256"/>
                </a:cubicBezTo>
                <a:cubicBezTo>
                  <a:pt x="112293" y="58243"/>
                  <a:pt x="111323" y="56326"/>
                  <a:pt x="109857" y="54544"/>
                </a:cubicBezTo>
                <a:cubicBezTo>
                  <a:pt x="108041" y="55473"/>
                  <a:pt x="106092" y="56469"/>
                  <a:pt x="104142" y="57466"/>
                </a:cubicBezTo>
                <a:cubicBezTo>
                  <a:pt x="104056" y="57845"/>
                  <a:pt x="103970" y="58224"/>
                  <a:pt x="103884" y="58603"/>
                </a:cubicBezTo>
                <a:cubicBezTo>
                  <a:pt x="110469" y="62732"/>
                  <a:pt x="117054" y="66861"/>
                  <a:pt x="124492" y="71525"/>
                </a:cubicBezTo>
                <a:cubicBezTo>
                  <a:pt x="120958" y="73870"/>
                  <a:pt x="118398" y="76150"/>
                  <a:pt x="115417" y="77438"/>
                </a:cubicBezTo>
                <a:cubicBezTo>
                  <a:pt x="106081" y="81469"/>
                  <a:pt x="96647" y="85290"/>
                  <a:pt x="87126" y="88854"/>
                </a:cubicBezTo>
                <a:cubicBezTo>
                  <a:pt x="82645" y="90533"/>
                  <a:pt x="82096" y="90334"/>
                  <a:pt x="80438" y="85651"/>
                </a:cubicBezTo>
                <a:cubicBezTo>
                  <a:pt x="78082" y="79002"/>
                  <a:pt x="76148" y="72166"/>
                  <a:pt x="74585" y="65282"/>
                </a:cubicBezTo>
                <a:cubicBezTo>
                  <a:pt x="73895" y="62242"/>
                  <a:pt x="72850" y="61302"/>
                  <a:pt x="69816" y="60950"/>
                </a:cubicBezTo>
                <a:cubicBezTo>
                  <a:pt x="67082" y="60632"/>
                  <a:pt x="64276" y="59277"/>
                  <a:pt x="61924" y="57728"/>
                </a:cubicBezTo>
                <a:cubicBezTo>
                  <a:pt x="59638" y="56222"/>
                  <a:pt x="58141" y="56272"/>
                  <a:pt x="56397" y="58257"/>
                </a:cubicBezTo>
                <a:cubicBezTo>
                  <a:pt x="54471" y="60448"/>
                  <a:pt x="52410" y="62517"/>
                  <a:pt x="50307" y="64747"/>
                </a:cubicBezTo>
                <a:cubicBezTo>
                  <a:pt x="52563" y="66785"/>
                  <a:pt x="54665" y="68467"/>
                  <a:pt x="56515" y="70396"/>
                </a:cubicBezTo>
                <a:cubicBezTo>
                  <a:pt x="62278" y="76405"/>
                  <a:pt x="64179" y="84170"/>
                  <a:pt x="65988" y="91981"/>
                </a:cubicBezTo>
                <a:cubicBezTo>
                  <a:pt x="67366" y="97931"/>
                  <a:pt x="68851" y="103856"/>
                  <a:pt x="70386" y="109768"/>
                </a:cubicBezTo>
                <a:cubicBezTo>
                  <a:pt x="71374" y="113575"/>
                  <a:pt x="69902" y="117099"/>
                  <a:pt x="65675" y="118596"/>
                </a:cubicBezTo>
                <a:cubicBezTo>
                  <a:pt x="60241" y="120522"/>
                  <a:pt x="56967" y="124357"/>
                  <a:pt x="54292" y="129193"/>
                </a:cubicBezTo>
                <a:cubicBezTo>
                  <a:pt x="50088" y="136791"/>
                  <a:pt x="43610" y="142351"/>
                  <a:pt x="37077" y="147778"/>
                </a:cubicBezTo>
                <a:cubicBezTo>
                  <a:pt x="34515" y="149907"/>
                  <a:pt x="31464" y="148763"/>
                  <a:pt x="30382" y="145572"/>
                </a:cubicBezTo>
                <a:cubicBezTo>
                  <a:pt x="26492" y="134101"/>
                  <a:pt x="22726" y="122586"/>
                  <a:pt x="18673" y="111175"/>
                </a:cubicBezTo>
                <a:cubicBezTo>
                  <a:pt x="17663" y="108334"/>
                  <a:pt x="18667" y="107235"/>
                  <a:pt x="20941" y="106160"/>
                </a:cubicBezTo>
                <a:cubicBezTo>
                  <a:pt x="26307" y="103626"/>
                  <a:pt x="26287" y="103572"/>
                  <a:pt x="23938" y="98069"/>
                </a:cubicBezTo>
                <a:cubicBezTo>
                  <a:pt x="20768" y="90643"/>
                  <a:pt x="17843" y="83097"/>
                  <a:pt x="14319" y="75846"/>
                </a:cubicBezTo>
                <a:cubicBezTo>
                  <a:pt x="12243" y="71571"/>
                  <a:pt x="9067" y="67854"/>
                  <a:pt x="6653" y="63727"/>
                </a:cubicBezTo>
                <a:cubicBezTo>
                  <a:pt x="4363" y="59811"/>
                  <a:pt x="2378" y="55708"/>
                  <a:pt x="346" y="51644"/>
                </a:cubicBezTo>
                <a:cubicBezTo>
                  <a:pt x="-473" y="50003"/>
                  <a:pt x="228" y="48907"/>
                  <a:pt x="1747" y="47890"/>
                </a:cubicBezTo>
                <a:cubicBezTo>
                  <a:pt x="14300" y="39490"/>
                  <a:pt x="26808" y="31021"/>
                  <a:pt x="39304" y="22534"/>
                </a:cubicBezTo>
                <a:cubicBezTo>
                  <a:pt x="42178" y="20581"/>
                  <a:pt x="45020" y="18569"/>
                  <a:pt x="47758" y="16430"/>
                </a:cubicBezTo>
                <a:cubicBezTo>
                  <a:pt x="54285" y="11331"/>
                  <a:pt x="61614" y="8461"/>
                  <a:pt x="69848" y="7776"/>
                </a:cubicBezTo>
                <a:cubicBezTo>
                  <a:pt x="72523" y="7554"/>
                  <a:pt x="75144" y="6680"/>
                  <a:pt x="77817" y="6469"/>
                </a:cubicBezTo>
                <a:cubicBezTo>
                  <a:pt x="79525" y="6335"/>
                  <a:pt x="81286" y="6868"/>
                  <a:pt x="83023" y="7102"/>
                </a:cubicBezTo>
                <a:cubicBezTo>
                  <a:pt x="82623" y="8808"/>
                  <a:pt x="82323" y="10548"/>
                  <a:pt x="81774" y="12206"/>
                </a:cubicBezTo>
                <a:cubicBezTo>
                  <a:pt x="81556" y="12866"/>
                  <a:pt x="80884" y="13496"/>
                  <a:pt x="80261" y="13878"/>
                </a:cubicBezTo>
                <a:cubicBezTo>
                  <a:pt x="71068" y="19514"/>
                  <a:pt x="68193" y="30551"/>
                  <a:pt x="59851" y="37269"/>
                </a:cubicBezTo>
                <a:close/>
              </a:path>
            </a:pathLst>
          </a:custGeom>
          <a:solidFill>
            <a:srgbClr val="BFBFBF"/>
          </a:solidFill>
          <a:ln cap="flat" cmpd="sng" w="9525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pen Sans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grpSp>
        <p:nvGrpSpPr>
          <p:cNvPr id="756" name="Google Shape;756;p74"/>
          <p:cNvGrpSpPr/>
          <p:nvPr/>
        </p:nvGrpSpPr>
        <p:grpSpPr>
          <a:xfrm>
            <a:off x="5081661" y="1771862"/>
            <a:ext cx="2716004" cy="1897898"/>
            <a:chOff x="5795576" y="1925404"/>
            <a:chExt cx="2335095" cy="1631725"/>
          </a:xfrm>
        </p:grpSpPr>
        <p:cxnSp>
          <p:nvCxnSpPr>
            <p:cNvPr id="757" name="Google Shape;757;p74"/>
            <p:cNvCxnSpPr/>
            <p:nvPr/>
          </p:nvCxnSpPr>
          <p:spPr>
            <a:xfrm flipH="1" rot="10800000">
              <a:off x="6710731" y="1925404"/>
              <a:ext cx="3850" cy="481395"/>
            </a:xfrm>
            <a:prstGeom prst="straightConnector1">
              <a:avLst/>
            </a:prstGeom>
            <a:noFill/>
            <a:ln cap="rnd" cmpd="sng" w="9525">
              <a:solidFill>
                <a:srgbClr val="5D5E60"/>
              </a:solidFill>
              <a:prstDash val="solid"/>
              <a:miter lim="800000"/>
              <a:headEnd len="sm" w="sm" type="oval"/>
              <a:tailEnd len="sm" w="sm" type="none"/>
            </a:ln>
          </p:spPr>
        </p:cxnSp>
        <p:cxnSp>
          <p:nvCxnSpPr>
            <p:cNvPr id="758" name="Google Shape;758;p74"/>
            <p:cNvCxnSpPr/>
            <p:nvPr/>
          </p:nvCxnSpPr>
          <p:spPr>
            <a:xfrm rot="10800000">
              <a:off x="5795576" y="2642120"/>
              <a:ext cx="275635" cy="0"/>
            </a:xfrm>
            <a:prstGeom prst="straightConnector1">
              <a:avLst/>
            </a:prstGeom>
            <a:noFill/>
            <a:ln cap="rnd" cmpd="sng" w="9525">
              <a:solidFill>
                <a:srgbClr val="5D5E60"/>
              </a:solidFill>
              <a:prstDash val="solid"/>
              <a:miter lim="800000"/>
              <a:headEnd len="sm" w="sm" type="oval"/>
              <a:tailEnd len="sm" w="sm" type="none"/>
            </a:ln>
          </p:spPr>
        </p:cxnSp>
        <p:cxnSp>
          <p:nvCxnSpPr>
            <p:cNvPr id="759" name="Google Shape;759;p74"/>
            <p:cNvCxnSpPr/>
            <p:nvPr/>
          </p:nvCxnSpPr>
          <p:spPr>
            <a:xfrm>
              <a:off x="7025488" y="3266825"/>
              <a:ext cx="148130" cy="290304"/>
            </a:xfrm>
            <a:prstGeom prst="straightConnector1">
              <a:avLst/>
            </a:prstGeom>
            <a:noFill/>
            <a:ln cap="rnd" cmpd="sng" w="9525">
              <a:solidFill>
                <a:srgbClr val="5D5E60"/>
              </a:solidFill>
              <a:prstDash val="solid"/>
              <a:miter lim="800000"/>
              <a:headEnd len="sm" w="sm" type="oval"/>
              <a:tailEnd len="sm" w="sm" type="none"/>
            </a:ln>
          </p:spPr>
        </p:cxnSp>
        <p:cxnSp>
          <p:nvCxnSpPr>
            <p:cNvPr id="760" name="Google Shape;760;p74"/>
            <p:cNvCxnSpPr>
              <a:endCxn id="761" idx="3"/>
            </p:cNvCxnSpPr>
            <p:nvPr/>
          </p:nvCxnSpPr>
          <p:spPr>
            <a:xfrm flipH="1">
              <a:off x="6142925" y="2831521"/>
              <a:ext cx="233100" cy="19200"/>
            </a:xfrm>
            <a:prstGeom prst="straightConnector1">
              <a:avLst/>
            </a:prstGeom>
            <a:noFill/>
            <a:ln cap="rnd" cmpd="sng" w="9525">
              <a:solidFill>
                <a:srgbClr val="5D5E60"/>
              </a:solidFill>
              <a:prstDash val="solid"/>
              <a:miter lim="800000"/>
              <a:headEnd len="sm" w="sm" type="oval"/>
              <a:tailEnd len="sm" w="sm" type="none"/>
            </a:ln>
          </p:spPr>
        </p:cxnSp>
        <p:cxnSp>
          <p:nvCxnSpPr>
            <p:cNvPr id="762" name="Google Shape;762;p74"/>
            <p:cNvCxnSpPr/>
            <p:nvPr/>
          </p:nvCxnSpPr>
          <p:spPr>
            <a:xfrm flipH="1" rot="10800000">
              <a:off x="7337100" y="2581949"/>
              <a:ext cx="282559" cy="290652"/>
            </a:xfrm>
            <a:prstGeom prst="straightConnector1">
              <a:avLst/>
            </a:prstGeom>
            <a:noFill/>
            <a:ln cap="rnd" cmpd="sng" w="9525">
              <a:solidFill>
                <a:srgbClr val="5D5E60"/>
              </a:solidFill>
              <a:prstDash val="solid"/>
              <a:miter lim="800000"/>
              <a:headEnd len="sm" w="sm" type="oval"/>
              <a:tailEnd len="sm" w="sm" type="none"/>
            </a:ln>
          </p:spPr>
        </p:cxnSp>
        <p:cxnSp>
          <p:nvCxnSpPr>
            <p:cNvPr id="763" name="Google Shape;763;p74"/>
            <p:cNvCxnSpPr/>
            <p:nvPr/>
          </p:nvCxnSpPr>
          <p:spPr>
            <a:xfrm>
              <a:off x="7138768" y="2946715"/>
              <a:ext cx="259827" cy="343319"/>
            </a:xfrm>
            <a:prstGeom prst="straightConnector1">
              <a:avLst/>
            </a:prstGeom>
            <a:noFill/>
            <a:ln cap="rnd" cmpd="sng" w="9525">
              <a:solidFill>
                <a:srgbClr val="5D5E60"/>
              </a:solidFill>
              <a:prstDash val="solid"/>
              <a:miter lim="800000"/>
              <a:headEnd len="sm" w="sm" type="oval"/>
              <a:tailEnd len="sm" w="sm" type="none"/>
            </a:ln>
          </p:spPr>
        </p:cxnSp>
        <p:cxnSp>
          <p:nvCxnSpPr>
            <p:cNvPr id="764" name="Google Shape;764;p74"/>
            <p:cNvCxnSpPr/>
            <p:nvPr/>
          </p:nvCxnSpPr>
          <p:spPr>
            <a:xfrm flipH="1" rot="10800000">
              <a:off x="7504728" y="2520038"/>
              <a:ext cx="535549" cy="342288"/>
            </a:xfrm>
            <a:prstGeom prst="straightConnector1">
              <a:avLst/>
            </a:prstGeom>
            <a:noFill/>
            <a:ln cap="rnd" cmpd="sng" w="9525">
              <a:solidFill>
                <a:srgbClr val="5D5E60"/>
              </a:solidFill>
              <a:prstDash val="solid"/>
              <a:miter lim="800000"/>
              <a:headEnd len="sm" w="sm" type="oval"/>
              <a:tailEnd len="sm" w="sm" type="none"/>
            </a:ln>
          </p:spPr>
        </p:cxnSp>
        <p:cxnSp>
          <p:nvCxnSpPr>
            <p:cNvPr id="765" name="Google Shape;765;p74"/>
            <p:cNvCxnSpPr/>
            <p:nvPr/>
          </p:nvCxnSpPr>
          <p:spPr>
            <a:xfrm flipH="1" rot="10800000">
              <a:off x="6982913" y="2456714"/>
              <a:ext cx="139198" cy="212619"/>
            </a:xfrm>
            <a:prstGeom prst="straightConnector1">
              <a:avLst/>
            </a:prstGeom>
            <a:noFill/>
            <a:ln cap="rnd" cmpd="sng" w="9525">
              <a:solidFill>
                <a:srgbClr val="5D5E60"/>
              </a:solidFill>
              <a:prstDash val="solid"/>
              <a:miter lim="800000"/>
              <a:headEnd len="sm" w="sm" type="oval"/>
              <a:tailEnd len="sm" w="sm" type="none"/>
            </a:ln>
          </p:spPr>
        </p:cxnSp>
        <p:cxnSp>
          <p:nvCxnSpPr>
            <p:cNvPr id="766" name="Google Shape;766;p74"/>
            <p:cNvCxnSpPr>
              <a:endCxn id="767" idx="2"/>
            </p:cNvCxnSpPr>
            <p:nvPr/>
          </p:nvCxnSpPr>
          <p:spPr>
            <a:xfrm flipH="1" rot="10800000">
              <a:off x="7139638" y="2651143"/>
              <a:ext cx="108000" cy="157500"/>
            </a:xfrm>
            <a:prstGeom prst="straightConnector1">
              <a:avLst/>
            </a:prstGeom>
            <a:noFill/>
            <a:ln cap="rnd" cmpd="sng" w="9525">
              <a:solidFill>
                <a:srgbClr val="5D5E60"/>
              </a:solidFill>
              <a:prstDash val="solid"/>
              <a:miter lim="800000"/>
              <a:headEnd len="sm" w="sm" type="oval"/>
              <a:tailEnd len="sm" w="sm" type="none"/>
            </a:ln>
          </p:spPr>
        </p:cxnSp>
        <p:cxnSp>
          <p:nvCxnSpPr>
            <p:cNvPr id="768" name="Google Shape;768;p74"/>
            <p:cNvCxnSpPr/>
            <p:nvPr/>
          </p:nvCxnSpPr>
          <p:spPr>
            <a:xfrm flipH="1">
              <a:off x="6704714" y="2815807"/>
              <a:ext cx="118254" cy="127446"/>
            </a:xfrm>
            <a:prstGeom prst="straightConnector1">
              <a:avLst/>
            </a:prstGeom>
            <a:noFill/>
            <a:ln cap="rnd" cmpd="sng" w="9525">
              <a:solidFill>
                <a:srgbClr val="5D5E60"/>
              </a:solidFill>
              <a:prstDash val="solid"/>
              <a:miter lim="800000"/>
              <a:headEnd len="sm" w="sm" type="oval"/>
              <a:tailEnd len="sm" w="sm" type="none"/>
            </a:ln>
          </p:spPr>
        </p:cxnSp>
        <p:cxnSp>
          <p:nvCxnSpPr>
            <p:cNvPr id="769" name="Google Shape;769;p74"/>
            <p:cNvCxnSpPr/>
            <p:nvPr/>
          </p:nvCxnSpPr>
          <p:spPr>
            <a:xfrm rot="10800000">
              <a:off x="6502398" y="2586566"/>
              <a:ext cx="65403" cy="120809"/>
            </a:xfrm>
            <a:prstGeom prst="straightConnector1">
              <a:avLst/>
            </a:prstGeom>
            <a:noFill/>
            <a:ln cap="rnd" cmpd="sng" w="9525">
              <a:solidFill>
                <a:srgbClr val="5D5E60"/>
              </a:solidFill>
              <a:prstDash val="solid"/>
              <a:miter lim="800000"/>
              <a:headEnd len="sm" w="sm" type="oval"/>
              <a:tailEnd len="sm" w="sm" type="none"/>
            </a:ln>
          </p:spPr>
        </p:cxnSp>
        <p:cxnSp>
          <p:nvCxnSpPr>
            <p:cNvPr id="770" name="Google Shape;770;p74"/>
            <p:cNvCxnSpPr/>
            <p:nvPr/>
          </p:nvCxnSpPr>
          <p:spPr>
            <a:xfrm rot="10800000">
              <a:off x="6613121" y="2411195"/>
              <a:ext cx="106376" cy="349466"/>
            </a:xfrm>
            <a:prstGeom prst="straightConnector1">
              <a:avLst/>
            </a:prstGeom>
            <a:noFill/>
            <a:ln cap="rnd" cmpd="sng" w="9525">
              <a:solidFill>
                <a:srgbClr val="5D5E60"/>
              </a:solidFill>
              <a:prstDash val="solid"/>
              <a:miter lim="800000"/>
              <a:headEnd len="sm" w="sm" type="oval"/>
              <a:tailEnd len="sm" w="sm" type="none"/>
            </a:ln>
          </p:spPr>
        </p:cxnSp>
        <p:cxnSp>
          <p:nvCxnSpPr>
            <p:cNvPr id="771" name="Google Shape;771;p74"/>
            <p:cNvCxnSpPr/>
            <p:nvPr/>
          </p:nvCxnSpPr>
          <p:spPr>
            <a:xfrm rot="10800000">
              <a:off x="6880852" y="2230671"/>
              <a:ext cx="0" cy="486085"/>
            </a:xfrm>
            <a:prstGeom prst="straightConnector1">
              <a:avLst/>
            </a:prstGeom>
            <a:noFill/>
            <a:ln cap="rnd" cmpd="sng" w="9525">
              <a:solidFill>
                <a:srgbClr val="5D5E60"/>
              </a:solidFill>
              <a:prstDash val="solid"/>
              <a:miter lim="800000"/>
              <a:headEnd len="sm" w="sm" type="oval"/>
              <a:tailEnd len="sm" w="sm" type="none"/>
            </a:ln>
          </p:spPr>
        </p:cxnSp>
        <p:cxnSp>
          <p:nvCxnSpPr>
            <p:cNvPr id="772" name="Google Shape;772;p74"/>
            <p:cNvCxnSpPr/>
            <p:nvPr/>
          </p:nvCxnSpPr>
          <p:spPr>
            <a:xfrm flipH="1">
              <a:off x="6950266" y="2861834"/>
              <a:ext cx="120505" cy="236912"/>
            </a:xfrm>
            <a:prstGeom prst="straightConnector1">
              <a:avLst/>
            </a:prstGeom>
            <a:noFill/>
            <a:ln cap="rnd" cmpd="sng" w="9525">
              <a:solidFill>
                <a:srgbClr val="5D5E60"/>
              </a:solidFill>
              <a:prstDash val="solid"/>
              <a:miter lim="800000"/>
              <a:headEnd len="sm" w="sm" type="oval"/>
              <a:tailEnd len="sm" w="sm" type="none"/>
            </a:ln>
          </p:spPr>
        </p:cxnSp>
        <p:cxnSp>
          <p:nvCxnSpPr>
            <p:cNvPr id="773" name="Google Shape;773;p74"/>
            <p:cNvCxnSpPr/>
            <p:nvPr/>
          </p:nvCxnSpPr>
          <p:spPr>
            <a:xfrm flipH="1">
              <a:off x="6775676" y="2930900"/>
              <a:ext cx="248848" cy="266325"/>
            </a:xfrm>
            <a:prstGeom prst="straightConnector1">
              <a:avLst/>
            </a:prstGeom>
            <a:noFill/>
            <a:ln cap="rnd" cmpd="sng" w="9525">
              <a:solidFill>
                <a:srgbClr val="5D5E60"/>
              </a:solidFill>
              <a:prstDash val="solid"/>
              <a:miter lim="800000"/>
              <a:headEnd len="sm" w="sm" type="oval"/>
              <a:tailEnd len="sm" w="sm" type="none"/>
            </a:ln>
          </p:spPr>
        </p:cxnSp>
        <p:cxnSp>
          <p:nvCxnSpPr>
            <p:cNvPr id="774" name="Google Shape;774;p74"/>
            <p:cNvCxnSpPr/>
            <p:nvPr/>
          </p:nvCxnSpPr>
          <p:spPr>
            <a:xfrm flipH="1" rot="10800000">
              <a:off x="7551711" y="2783104"/>
              <a:ext cx="578960" cy="142762"/>
            </a:xfrm>
            <a:prstGeom prst="straightConnector1">
              <a:avLst/>
            </a:prstGeom>
            <a:noFill/>
            <a:ln cap="rnd" cmpd="sng" w="9525">
              <a:solidFill>
                <a:srgbClr val="5D5E60"/>
              </a:solidFill>
              <a:prstDash val="solid"/>
              <a:miter lim="800000"/>
              <a:headEnd len="sm" w="sm" type="oval"/>
              <a:tailEnd len="sm" w="sm" type="none"/>
            </a:ln>
          </p:spPr>
        </p:cxnSp>
        <p:cxnSp>
          <p:nvCxnSpPr>
            <p:cNvPr id="775" name="Google Shape;775;p74"/>
            <p:cNvCxnSpPr>
              <a:endCxn id="776" idx="1"/>
            </p:cNvCxnSpPr>
            <p:nvPr/>
          </p:nvCxnSpPr>
          <p:spPr>
            <a:xfrm>
              <a:off x="7256601" y="2893268"/>
              <a:ext cx="594900" cy="141900"/>
            </a:xfrm>
            <a:prstGeom prst="straightConnector1">
              <a:avLst/>
            </a:prstGeom>
            <a:noFill/>
            <a:ln cap="rnd" cmpd="sng" w="9525">
              <a:solidFill>
                <a:srgbClr val="5D5E60"/>
              </a:solidFill>
              <a:prstDash val="solid"/>
              <a:miter lim="800000"/>
              <a:headEnd len="sm" w="sm" type="oval"/>
              <a:tailEnd len="sm" w="sm" type="none"/>
            </a:ln>
          </p:spPr>
        </p:cxnSp>
        <p:cxnSp>
          <p:nvCxnSpPr>
            <p:cNvPr id="777" name="Google Shape;777;p74"/>
            <p:cNvCxnSpPr/>
            <p:nvPr/>
          </p:nvCxnSpPr>
          <p:spPr>
            <a:xfrm flipH="1">
              <a:off x="6875192" y="2916157"/>
              <a:ext cx="220986" cy="618356"/>
            </a:xfrm>
            <a:prstGeom prst="straightConnector1">
              <a:avLst/>
            </a:prstGeom>
            <a:noFill/>
            <a:ln cap="rnd" cmpd="sng" w="9525">
              <a:solidFill>
                <a:srgbClr val="5D5E60"/>
              </a:solidFill>
              <a:prstDash val="solid"/>
              <a:miter lim="800000"/>
              <a:headEnd len="sm" w="sm" type="oval"/>
              <a:tailEnd len="sm" w="sm" type="none"/>
            </a:ln>
          </p:spPr>
        </p:cxnSp>
        <p:cxnSp>
          <p:nvCxnSpPr>
            <p:cNvPr id="778" name="Google Shape;778;p74"/>
            <p:cNvCxnSpPr>
              <a:endCxn id="705" idx="3"/>
            </p:cNvCxnSpPr>
            <p:nvPr/>
          </p:nvCxnSpPr>
          <p:spPr>
            <a:xfrm flipH="1" rot="10800000">
              <a:off x="6926319" y="2013173"/>
              <a:ext cx="368100" cy="617700"/>
            </a:xfrm>
            <a:prstGeom prst="straightConnector1">
              <a:avLst/>
            </a:prstGeom>
            <a:noFill/>
            <a:ln cap="rnd" cmpd="sng" w="9525">
              <a:solidFill>
                <a:srgbClr val="5D5E60"/>
              </a:solidFill>
              <a:prstDash val="solid"/>
              <a:miter lim="800000"/>
              <a:headEnd len="sm" w="sm" type="oval"/>
              <a:tailEnd len="sm" w="sm" type="none"/>
            </a:ln>
          </p:spPr>
        </p:cxnSp>
        <p:cxnSp>
          <p:nvCxnSpPr>
            <p:cNvPr id="779" name="Google Shape;779;p74"/>
            <p:cNvCxnSpPr>
              <a:endCxn id="780" idx="3"/>
            </p:cNvCxnSpPr>
            <p:nvPr/>
          </p:nvCxnSpPr>
          <p:spPr>
            <a:xfrm flipH="1">
              <a:off x="6712298" y="2846474"/>
              <a:ext cx="194700" cy="259800"/>
            </a:xfrm>
            <a:prstGeom prst="straightConnector1">
              <a:avLst/>
            </a:prstGeom>
            <a:noFill/>
            <a:ln cap="rnd" cmpd="sng" w="9525">
              <a:solidFill>
                <a:srgbClr val="5D5E60"/>
              </a:solidFill>
              <a:prstDash val="solid"/>
              <a:miter lim="800000"/>
              <a:headEnd len="sm" w="sm" type="oval"/>
              <a:tailEnd len="sm" w="sm" type="none"/>
            </a:ln>
          </p:spPr>
        </p:cxnSp>
        <p:cxnSp>
          <p:nvCxnSpPr>
            <p:cNvPr id="781" name="Google Shape;781;p74"/>
            <p:cNvCxnSpPr>
              <a:endCxn id="782" idx="1"/>
            </p:cNvCxnSpPr>
            <p:nvPr/>
          </p:nvCxnSpPr>
          <p:spPr>
            <a:xfrm>
              <a:off x="7122797" y="3105473"/>
              <a:ext cx="274500" cy="341100"/>
            </a:xfrm>
            <a:prstGeom prst="straightConnector1">
              <a:avLst/>
            </a:prstGeom>
            <a:noFill/>
            <a:ln cap="rnd" cmpd="sng" w="9525">
              <a:solidFill>
                <a:srgbClr val="5D5E60"/>
              </a:solidFill>
              <a:prstDash val="solid"/>
              <a:miter lim="800000"/>
              <a:headEnd len="sm" w="sm" type="oval"/>
              <a:tailEnd len="sm" w="sm" type="none"/>
            </a:ln>
          </p:spPr>
        </p:cxnSp>
      </p:grpSp>
      <p:cxnSp>
        <p:nvCxnSpPr>
          <p:cNvPr id="783" name="Google Shape;783;p74"/>
          <p:cNvCxnSpPr/>
          <p:nvPr/>
        </p:nvCxnSpPr>
        <p:spPr>
          <a:xfrm>
            <a:off x="8061485" y="4369452"/>
            <a:ext cx="435511" cy="543382"/>
          </a:xfrm>
          <a:prstGeom prst="straightConnector1">
            <a:avLst/>
          </a:prstGeom>
          <a:noFill/>
          <a:ln cap="rnd" cmpd="sng" w="9525">
            <a:solidFill>
              <a:srgbClr val="5D5E60"/>
            </a:solidFill>
            <a:prstDash val="solid"/>
            <a:miter lim="800000"/>
            <a:headEnd len="sm" w="sm" type="oval"/>
            <a:tailEnd len="sm" w="sm" type="none"/>
          </a:ln>
        </p:spPr>
      </p:cxnSp>
      <p:cxnSp>
        <p:nvCxnSpPr>
          <p:cNvPr id="784" name="Google Shape;784;p74"/>
          <p:cNvCxnSpPr/>
          <p:nvPr/>
        </p:nvCxnSpPr>
        <p:spPr>
          <a:xfrm flipH="1" rot="10800000">
            <a:off x="9952364" y="5527052"/>
            <a:ext cx="473463" cy="94760"/>
          </a:xfrm>
          <a:prstGeom prst="straightConnector1">
            <a:avLst/>
          </a:prstGeom>
          <a:noFill/>
          <a:ln cap="rnd" cmpd="sng" w="9525">
            <a:solidFill>
              <a:srgbClr val="5D5E60"/>
            </a:solidFill>
            <a:prstDash val="solid"/>
            <a:miter lim="800000"/>
            <a:headEnd len="sm" w="sm" type="none"/>
            <a:tailEnd len="sm" w="sm" type="oval"/>
          </a:ln>
        </p:spPr>
      </p:cxnSp>
      <p:sp>
        <p:nvSpPr>
          <p:cNvPr id="785" name="Google Shape;785;p74"/>
          <p:cNvSpPr/>
          <p:nvPr/>
        </p:nvSpPr>
        <p:spPr>
          <a:xfrm>
            <a:off x="1873051" y="1811849"/>
            <a:ext cx="118022" cy="204571"/>
          </a:xfrm>
          <a:custGeom>
            <a:rect b="b" l="l" r="r" t="t"/>
            <a:pathLst>
              <a:path extrusionOk="0" h="204571" w="118022">
                <a:moveTo>
                  <a:pt x="39820" y="714"/>
                </a:moveTo>
                <a:cubicBezTo>
                  <a:pt x="45719" y="1968"/>
                  <a:pt x="51124" y="4910"/>
                  <a:pt x="55054" y="9817"/>
                </a:cubicBezTo>
                <a:cubicBezTo>
                  <a:pt x="70772" y="29445"/>
                  <a:pt x="94389" y="110111"/>
                  <a:pt x="108113" y="135644"/>
                </a:cubicBezTo>
                <a:cubicBezTo>
                  <a:pt x="121916" y="161256"/>
                  <a:pt x="121916" y="202586"/>
                  <a:pt x="104203" y="204501"/>
                </a:cubicBezTo>
                <a:cubicBezTo>
                  <a:pt x="82660" y="206894"/>
                  <a:pt x="106198" y="147532"/>
                  <a:pt x="66863" y="125829"/>
                </a:cubicBezTo>
                <a:cubicBezTo>
                  <a:pt x="20665" y="100376"/>
                  <a:pt x="0" y="53142"/>
                  <a:pt x="0" y="27530"/>
                </a:cubicBezTo>
                <a:cubicBezTo>
                  <a:pt x="0" y="8381"/>
                  <a:pt x="22126" y="-3049"/>
                  <a:pt x="39820" y="714"/>
                </a:cubicBezTo>
                <a:close/>
              </a:path>
            </a:pathLst>
          </a:custGeom>
          <a:solidFill>
            <a:srgbClr val="BFBFBF"/>
          </a:solidFill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pen Sans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786" name="Google Shape;786;p74"/>
          <p:cNvSpPr/>
          <p:nvPr/>
        </p:nvSpPr>
        <p:spPr>
          <a:xfrm>
            <a:off x="355232" y="1805050"/>
            <a:ext cx="78635" cy="104957"/>
          </a:xfrm>
          <a:custGeom>
            <a:rect b="b" l="l" r="r" t="t"/>
            <a:pathLst>
              <a:path extrusionOk="0" h="104957" w="78635">
                <a:moveTo>
                  <a:pt x="30701" y="1"/>
                </a:moveTo>
                <a:cubicBezTo>
                  <a:pt x="48712" y="-10"/>
                  <a:pt x="54921" y="18033"/>
                  <a:pt x="54981" y="35446"/>
                </a:cubicBezTo>
                <a:cubicBezTo>
                  <a:pt x="54981" y="58665"/>
                  <a:pt x="88093" y="96245"/>
                  <a:pt x="75965" y="103985"/>
                </a:cubicBezTo>
                <a:cubicBezTo>
                  <a:pt x="58172" y="115234"/>
                  <a:pt x="-26882" y="25553"/>
                  <a:pt x="8545" y="6722"/>
                </a:cubicBezTo>
                <a:cubicBezTo>
                  <a:pt x="17381" y="2015"/>
                  <a:pt x="24697" y="5"/>
                  <a:pt x="30701" y="1"/>
                </a:cubicBezTo>
                <a:close/>
              </a:path>
            </a:pathLst>
          </a:custGeom>
          <a:solidFill>
            <a:srgbClr val="BFBFBF"/>
          </a:solidFill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pen Sans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787" name="Google Shape;787;p74"/>
          <p:cNvSpPr/>
          <p:nvPr/>
        </p:nvSpPr>
        <p:spPr>
          <a:xfrm>
            <a:off x="3647951" y="1955524"/>
            <a:ext cx="291758" cy="267739"/>
          </a:xfrm>
          <a:custGeom>
            <a:rect b="b" l="l" r="r" t="t"/>
            <a:pathLst>
              <a:path extrusionOk="0" h="267739" w="291758">
                <a:moveTo>
                  <a:pt x="136508" y="2580"/>
                </a:moveTo>
                <a:cubicBezTo>
                  <a:pt x="156216" y="-5319"/>
                  <a:pt x="175843" y="6490"/>
                  <a:pt x="157492" y="16942"/>
                </a:cubicBezTo>
                <a:cubicBezTo>
                  <a:pt x="139141" y="27395"/>
                  <a:pt x="145684" y="45746"/>
                  <a:pt x="126056" y="66731"/>
                </a:cubicBezTo>
                <a:cubicBezTo>
                  <a:pt x="106428" y="87715"/>
                  <a:pt x="118237" y="113885"/>
                  <a:pt x="122146" y="98167"/>
                </a:cubicBezTo>
                <a:cubicBezTo>
                  <a:pt x="126056" y="82528"/>
                  <a:pt x="165392" y="87715"/>
                  <a:pt x="156216" y="96891"/>
                </a:cubicBezTo>
                <a:cubicBezTo>
                  <a:pt x="147040" y="106066"/>
                  <a:pt x="171934" y="109975"/>
                  <a:pt x="175843" y="123061"/>
                </a:cubicBezTo>
                <a:cubicBezTo>
                  <a:pt x="179753" y="136226"/>
                  <a:pt x="215179" y="145401"/>
                  <a:pt x="215179" y="130960"/>
                </a:cubicBezTo>
                <a:cubicBezTo>
                  <a:pt x="215179" y="116518"/>
                  <a:pt x="264967" y="132236"/>
                  <a:pt x="250526" y="140135"/>
                </a:cubicBezTo>
                <a:cubicBezTo>
                  <a:pt x="236084" y="147954"/>
                  <a:pt x="232174" y="191200"/>
                  <a:pt x="247892" y="183381"/>
                </a:cubicBezTo>
                <a:cubicBezTo>
                  <a:pt x="263610" y="175482"/>
                  <a:pt x="283239" y="180748"/>
                  <a:pt x="266244" y="193833"/>
                </a:cubicBezTo>
                <a:cubicBezTo>
                  <a:pt x="249249" y="206999"/>
                  <a:pt x="261057" y="231892"/>
                  <a:pt x="268876" y="217450"/>
                </a:cubicBezTo>
                <a:cubicBezTo>
                  <a:pt x="276776" y="203009"/>
                  <a:pt x="300313" y="235802"/>
                  <a:pt x="288505" y="256707"/>
                </a:cubicBezTo>
                <a:cubicBezTo>
                  <a:pt x="276696" y="277691"/>
                  <a:pt x="225631" y="264605"/>
                  <a:pt x="233450" y="251520"/>
                </a:cubicBezTo>
                <a:cubicBezTo>
                  <a:pt x="241270" y="238435"/>
                  <a:pt x="221642" y="230536"/>
                  <a:pt x="205924" y="238435"/>
                </a:cubicBezTo>
                <a:cubicBezTo>
                  <a:pt x="190205" y="246334"/>
                  <a:pt x="169221" y="268595"/>
                  <a:pt x="167945" y="254153"/>
                </a:cubicBezTo>
                <a:cubicBezTo>
                  <a:pt x="166668" y="239712"/>
                  <a:pt x="199461" y="220084"/>
                  <a:pt x="178477" y="222716"/>
                </a:cubicBezTo>
                <a:cubicBezTo>
                  <a:pt x="157492" y="225350"/>
                  <a:pt x="157492" y="197823"/>
                  <a:pt x="137864" y="212265"/>
                </a:cubicBezTo>
                <a:cubicBezTo>
                  <a:pt x="118237" y="226626"/>
                  <a:pt x="98609" y="225350"/>
                  <a:pt x="74991" y="222716"/>
                </a:cubicBezTo>
                <a:cubicBezTo>
                  <a:pt x="51454" y="220084"/>
                  <a:pt x="23926" y="233249"/>
                  <a:pt x="6852" y="224073"/>
                </a:cubicBezTo>
                <a:cubicBezTo>
                  <a:pt x="-18122" y="210589"/>
                  <a:pt x="34299" y="180748"/>
                  <a:pt x="19937" y="170295"/>
                </a:cubicBezTo>
                <a:cubicBezTo>
                  <a:pt x="5495" y="159764"/>
                  <a:pt x="26480" y="142769"/>
                  <a:pt x="44831" y="144045"/>
                </a:cubicBezTo>
                <a:cubicBezTo>
                  <a:pt x="63102" y="145401"/>
                  <a:pt x="64459" y="121785"/>
                  <a:pt x="64459" y="102156"/>
                </a:cubicBezTo>
                <a:cubicBezTo>
                  <a:pt x="64459" y="82528"/>
                  <a:pt x="116880" y="10400"/>
                  <a:pt x="136508" y="2580"/>
                </a:cubicBezTo>
                <a:close/>
              </a:path>
            </a:pathLst>
          </a:custGeom>
          <a:solidFill>
            <a:srgbClr val="BFBFBF"/>
          </a:solidFill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pen Sans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788" name="Google Shape;788;p74"/>
          <p:cNvSpPr/>
          <p:nvPr/>
        </p:nvSpPr>
        <p:spPr>
          <a:xfrm>
            <a:off x="566971" y="1996954"/>
            <a:ext cx="240066" cy="146194"/>
          </a:xfrm>
          <a:custGeom>
            <a:rect b="b" l="l" r="r" t="t"/>
            <a:pathLst>
              <a:path extrusionOk="0" h="146194" w="240066">
                <a:moveTo>
                  <a:pt x="24691" y="246"/>
                </a:moveTo>
                <a:cubicBezTo>
                  <a:pt x="32061" y="1223"/>
                  <a:pt x="40159" y="5153"/>
                  <a:pt x="49973" y="12533"/>
                </a:cubicBezTo>
                <a:cubicBezTo>
                  <a:pt x="69681" y="27294"/>
                  <a:pt x="91224" y="26257"/>
                  <a:pt x="107979" y="25300"/>
                </a:cubicBezTo>
                <a:cubicBezTo>
                  <a:pt x="124655" y="24341"/>
                  <a:pt x="155134" y="70539"/>
                  <a:pt x="160081" y="83306"/>
                </a:cubicBezTo>
                <a:cubicBezTo>
                  <a:pt x="165028" y="96072"/>
                  <a:pt x="198459" y="93119"/>
                  <a:pt x="211225" y="106923"/>
                </a:cubicBezTo>
                <a:cubicBezTo>
                  <a:pt x="223991" y="120647"/>
                  <a:pt x="245614" y="111790"/>
                  <a:pt x="238753" y="124556"/>
                </a:cubicBezTo>
                <a:cubicBezTo>
                  <a:pt x="235880" y="129902"/>
                  <a:pt x="234363" y="136683"/>
                  <a:pt x="234124" y="142908"/>
                </a:cubicBezTo>
                <a:cubicBezTo>
                  <a:pt x="214018" y="148493"/>
                  <a:pt x="190959" y="145940"/>
                  <a:pt x="164070" y="142748"/>
                </a:cubicBezTo>
                <a:cubicBezTo>
                  <a:pt x="160081" y="132774"/>
                  <a:pt x="144362" y="125593"/>
                  <a:pt x="144362" y="117694"/>
                </a:cubicBezTo>
                <a:cubicBezTo>
                  <a:pt x="144362" y="108837"/>
                  <a:pt x="128644" y="116737"/>
                  <a:pt x="121782" y="107880"/>
                </a:cubicBezTo>
                <a:cubicBezTo>
                  <a:pt x="114841" y="99024"/>
                  <a:pt x="111889" y="83306"/>
                  <a:pt x="98166" y="83306"/>
                </a:cubicBezTo>
                <a:cubicBezTo>
                  <a:pt x="84362" y="83306"/>
                  <a:pt x="80453" y="64635"/>
                  <a:pt x="68643" y="63677"/>
                </a:cubicBezTo>
                <a:cubicBezTo>
                  <a:pt x="56835" y="62640"/>
                  <a:pt x="49973" y="38065"/>
                  <a:pt x="38165" y="40061"/>
                </a:cubicBezTo>
                <a:cubicBezTo>
                  <a:pt x="26356" y="42055"/>
                  <a:pt x="16542" y="36151"/>
                  <a:pt x="17499" y="26337"/>
                </a:cubicBezTo>
                <a:cubicBezTo>
                  <a:pt x="18537" y="16443"/>
                  <a:pt x="-10027" y="14528"/>
                  <a:pt x="3776" y="5671"/>
                </a:cubicBezTo>
                <a:cubicBezTo>
                  <a:pt x="10678" y="1243"/>
                  <a:pt x="17320" y="-732"/>
                  <a:pt x="24691" y="246"/>
                </a:cubicBezTo>
                <a:close/>
              </a:path>
            </a:pathLst>
          </a:custGeom>
          <a:solidFill>
            <a:srgbClr val="BFBFBF"/>
          </a:solidFill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pen Sans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789" name="Google Shape;789;p74"/>
          <p:cNvSpPr/>
          <p:nvPr/>
        </p:nvSpPr>
        <p:spPr>
          <a:xfrm>
            <a:off x="3418086" y="2052554"/>
            <a:ext cx="122068" cy="50001"/>
          </a:xfrm>
          <a:custGeom>
            <a:rect b="b" l="l" r="r" t="t"/>
            <a:pathLst>
              <a:path extrusionOk="0" h="50001" w="122068">
                <a:moveTo>
                  <a:pt x="4502" y="146"/>
                </a:moveTo>
                <a:cubicBezTo>
                  <a:pt x="26929" y="-2253"/>
                  <a:pt x="125402" y="25473"/>
                  <a:pt x="121981" y="44462"/>
                </a:cubicBezTo>
                <a:cubicBezTo>
                  <a:pt x="117992" y="66005"/>
                  <a:pt x="3975" y="18850"/>
                  <a:pt x="65" y="3132"/>
                </a:cubicBezTo>
                <a:cubicBezTo>
                  <a:pt x="-354" y="1446"/>
                  <a:pt x="1298" y="489"/>
                  <a:pt x="4502" y="146"/>
                </a:cubicBezTo>
                <a:close/>
              </a:path>
            </a:pathLst>
          </a:custGeom>
          <a:solidFill>
            <a:srgbClr val="BFBFBF"/>
          </a:solidFill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pen Sans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grpSp>
        <p:nvGrpSpPr>
          <p:cNvPr id="790" name="Google Shape;790;p74"/>
          <p:cNvGrpSpPr/>
          <p:nvPr/>
        </p:nvGrpSpPr>
        <p:grpSpPr>
          <a:xfrm>
            <a:off x="472515" y="1603537"/>
            <a:ext cx="9538493" cy="4103374"/>
            <a:chOff x="472515" y="1603537"/>
            <a:chExt cx="9538493" cy="4103374"/>
          </a:xfrm>
        </p:grpSpPr>
        <p:grpSp>
          <p:nvGrpSpPr>
            <p:cNvPr id="791" name="Google Shape;791;p74"/>
            <p:cNvGrpSpPr/>
            <p:nvPr/>
          </p:nvGrpSpPr>
          <p:grpSpPr>
            <a:xfrm>
              <a:off x="4376281" y="1603537"/>
              <a:ext cx="5634727" cy="4100791"/>
              <a:chOff x="4376281" y="1603537"/>
              <a:chExt cx="5634727" cy="4100791"/>
            </a:xfrm>
          </p:grpSpPr>
          <p:sp>
            <p:nvSpPr>
              <p:cNvPr id="792" name="Google Shape;792;p74"/>
              <p:cNvSpPr txBox="1"/>
              <p:nvPr/>
            </p:nvSpPr>
            <p:spPr>
              <a:xfrm>
                <a:off x="6416538" y="2240404"/>
                <a:ext cx="843220" cy="167490"/>
              </a:xfrm>
              <a:prstGeom prst="rect">
                <a:avLst/>
              </a:prstGeom>
              <a:gradFill>
                <a:gsLst>
                  <a:gs pos="0">
                    <a:srgbClr val="4F95FF"/>
                  </a:gs>
                  <a:gs pos="15000">
                    <a:srgbClr val="4F95FF"/>
                  </a:gs>
                  <a:gs pos="96000">
                    <a:srgbClr val="3148BA"/>
                  </a:gs>
                  <a:gs pos="100000">
                    <a:srgbClr val="3148BA"/>
                  </a:gs>
                </a:gsLst>
                <a:path path="circle">
                  <a:fillToRect l="100%" t="100%"/>
                </a:path>
                <a:tileRect b="-100%" r="-100%"/>
              </a:gradFill>
              <a:ln>
                <a:noFill/>
              </a:ln>
            </p:spPr>
            <p:txBody>
              <a:bodyPr anchorCtr="0" anchor="ctr" bIns="36000" lIns="0" spcFirstLastPara="1" rIns="0" wrap="square" tIns="360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900"/>
                  <a:buFont typeface="Proxima Nova Extrabold"/>
                  <a:buNone/>
                </a:pPr>
                <a:r>
                  <a:rPr b="1" i="0" lang="en-US" sz="900" u="none" cap="none" strike="noStrike">
                    <a:solidFill>
                      <a:srgbClr val="FFFFFF"/>
                    </a:solidFill>
                    <a:latin typeface="Proxima Nova Extrabold"/>
                    <a:ea typeface="Proxima Nova Extrabold"/>
                    <a:cs typeface="Proxima Nova Extrabold"/>
                    <a:sym typeface="Proxima Nova Extrabold"/>
                  </a:rPr>
                  <a:t>BIAŁYSTOK</a:t>
                </a:r>
                <a:endParaRPr/>
              </a:p>
            </p:txBody>
          </p:sp>
          <p:sp>
            <p:nvSpPr>
              <p:cNvPr id="793" name="Google Shape;793;p74"/>
              <p:cNvSpPr txBox="1"/>
              <p:nvPr/>
            </p:nvSpPr>
            <p:spPr>
              <a:xfrm>
                <a:off x="5461320" y="1603537"/>
                <a:ext cx="1007315" cy="167490"/>
              </a:xfrm>
              <a:prstGeom prst="rect">
                <a:avLst/>
              </a:prstGeom>
              <a:gradFill>
                <a:gsLst>
                  <a:gs pos="0">
                    <a:srgbClr val="4F95FF"/>
                  </a:gs>
                  <a:gs pos="15000">
                    <a:srgbClr val="4F95FF"/>
                  </a:gs>
                  <a:gs pos="96000">
                    <a:srgbClr val="3148BA"/>
                  </a:gs>
                  <a:gs pos="100000">
                    <a:srgbClr val="3148BA"/>
                  </a:gs>
                </a:gsLst>
                <a:path path="circle">
                  <a:fillToRect l="100%" t="100%"/>
                </a:path>
                <a:tileRect b="-100%" r="-100%"/>
              </a:gradFill>
              <a:ln>
                <a:noFill/>
              </a:ln>
            </p:spPr>
            <p:txBody>
              <a:bodyPr anchorCtr="0" anchor="ctr" bIns="36000" lIns="0" spcFirstLastPara="1" rIns="0" wrap="square" tIns="360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900"/>
                  <a:buFont typeface="Proxima Nova Extrabold"/>
                  <a:buNone/>
                </a:pPr>
                <a:r>
                  <a:rPr b="1" i="0" lang="en-US" sz="900" u="none" cap="none" strike="noStrike">
                    <a:solidFill>
                      <a:srgbClr val="FFFFFF"/>
                    </a:solidFill>
                    <a:latin typeface="Proxima Nova Extrabold"/>
                    <a:ea typeface="Proxima Nova Extrabold"/>
                    <a:cs typeface="Proxima Nova Extrabold"/>
                    <a:sym typeface="Proxima Nova Extrabold"/>
                  </a:rPr>
                  <a:t>STOCKHOLM</a:t>
                </a:r>
                <a:endParaRPr/>
              </a:p>
            </p:txBody>
          </p:sp>
          <p:sp>
            <p:nvSpPr>
              <p:cNvPr id="794" name="Google Shape;794;p74"/>
              <p:cNvSpPr txBox="1"/>
              <p:nvPr/>
            </p:nvSpPr>
            <p:spPr>
              <a:xfrm>
                <a:off x="9158891" y="5536838"/>
                <a:ext cx="852117" cy="167490"/>
              </a:xfrm>
              <a:prstGeom prst="rect">
                <a:avLst/>
              </a:prstGeom>
              <a:gradFill>
                <a:gsLst>
                  <a:gs pos="0">
                    <a:srgbClr val="4F95FF"/>
                  </a:gs>
                  <a:gs pos="15000">
                    <a:srgbClr val="4F95FF"/>
                  </a:gs>
                  <a:gs pos="96000">
                    <a:srgbClr val="3148BA"/>
                  </a:gs>
                  <a:gs pos="100000">
                    <a:srgbClr val="3148BA"/>
                  </a:gs>
                </a:gsLst>
                <a:path path="circle">
                  <a:fillToRect l="100%" t="100%"/>
                </a:path>
                <a:tileRect b="-100%" r="-100%"/>
              </a:gradFill>
              <a:ln>
                <a:noFill/>
              </a:ln>
            </p:spPr>
            <p:txBody>
              <a:bodyPr anchorCtr="0" anchor="ctr" bIns="36000" lIns="0" spcFirstLastPara="1" rIns="0" wrap="square" tIns="360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900"/>
                  <a:buFont typeface="Proxima Nova Extrabold"/>
                  <a:buNone/>
                </a:pPr>
                <a:r>
                  <a:rPr b="1" i="0" lang="en-US" sz="900" u="none" cap="none" strike="noStrike">
                    <a:solidFill>
                      <a:srgbClr val="FFFFFF"/>
                    </a:solidFill>
                    <a:latin typeface="Proxima Nova Extrabold"/>
                    <a:ea typeface="Proxima Nova Extrabold"/>
                    <a:cs typeface="Proxima Nova Extrabold"/>
                    <a:sym typeface="Proxima Nova Extrabold"/>
                  </a:rPr>
                  <a:t>SINGAPORE</a:t>
                </a:r>
                <a:endParaRPr/>
              </a:p>
            </p:txBody>
          </p:sp>
          <p:sp>
            <p:nvSpPr>
              <p:cNvPr id="795" name="Google Shape;795;p74"/>
              <p:cNvSpPr txBox="1"/>
              <p:nvPr/>
            </p:nvSpPr>
            <p:spPr>
              <a:xfrm>
                <a:off x="6501164" y="3633713"/>
                <a:ext cx="730059" cy="167490"/>
              </a:xfrm>
              <a:prstGeom prst="rect">
                <a:avLst/>
              </a:prstGeom>
              <a:gradFill>
                <a:gsLst>
                  <a:gs pos="0">
                    <a:srgbClr val="4F95FF"/>
                  </a:gs>
                  <a:gs pos="15000">
                    <a:srgbClr val="4F95FF"/>
                  </a:gs>
                  <a:gs pos="96000">
                    <a:srgbClr val="3148BA"/>
                  </a:gs>
                  <a:gs pos="100000">
                    <a:srgbClr val="3148BA"/>
                  </a:gs>
                </a:gsLst>
                <a:path path="circle">
                  <a:fillToRect l="100%" t="100%"/>
                </a:path>
                <a:tileRect b="-100%" r="-100%"/>
              </a:gradFill>
              <a:ln>
                <a:noFill/>
              </a:ln>
            </p:spPr>
            <p:txBody>
              <a:bodyPr anchorCtr="0" anchor="ctr" bIns="36000" lIns="0" spcFirstLastPara="1" rIns="0" wrap="square" tIns="360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900"/>
                  <a:buFont typeface="Proxima Nova Extrabold"/>
                  <a:buNone/>
                </a:pPr>
                <a:r>
                  <a:rPr b="1" i="0" lang="en-US" sz="900" u="none" cap="none" strike="noStrike">
                    <a:solidFill>
                      <a:srgbClr val="FFFFFF"/>
                    </a:solidFill>
                    <a:latin typeface="Proxima Nova Extrabold"/>
                    <a:ea typeface="Proxima Nova Extrabold"/>
                    <a:cs typeface="Proxima Nova Extrabold"/>
                    <a:sym typeface="Proxima Nova Extrabold"/>
                  </a:rPr>
                  <a:t>SOFIA</a:t>
                </a:r>
                <a:endParaRPr/>
              </a:p>
            </p:txBody>
          </p:sp>
          <p:sp>
            <p:nvSpPr>
              <p:cNvPr id="796" name="Google Shape;796;p74"/>
              <p:cNvSpPr txBox="1"/>
              <p:nvPr/>
            </p:nvSpPr>
            <p:spPr>
              <a:xfrm>
                <a:off x="7017105" y="2499101"/>
                <a:ext cx="393581" cy="167490"/>
              </a:xfrm>
              <a:prstGeom prst="rect">
                <a:avLst/>
              </a:prstGeom>
              <a:gradFill>
                <a:gsLst>
                  <a:gs pos="0">
                    <a:srgbClr val="4F95FF"/>
                  </a:gs>
                  <a:gs pos="15000">
                    <a:srgbClr val="4F95FF"/>
                  </a:gs>
                  <a:gs pos="96000">
                    <a:srgbClr val="3148BA"/>
                  </a:gs>
                  <a:gs pos="100000">
                    <a:srgbClr val="3148BA"/>
                  </a:gs>
                </a:gsLst>
                <a:path path="circle">
                  <a:fillToRect l="100%" t="100%"/>
                </a:path>
                <a:tileRect b="-100%" r="-100%"/>
              </a:gradFill>
              <a:ln>
                <a:noFill/>
              </a:ln>
            </p:spPr>
            <p:txBody>
              <a:bodyPr anchorCtr="0" anchor="ctr" bIns="0" lIns="0" spcFirstLastPara="1" rIns="0" wrap="square" tIns="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900"/>
                  <a:buFont typeface="Proxima Nova Extrabold"/>
                  <a:buNone/>
                </a:pPr>
                <a:r>
                  <a:rPr b="1" i="0" lang="en-US" sz="900" u="none" cap="none" strike="noStrike">
                    <a:solidFill>
                      <a:srgbClr val="FFFFFF"/>
                    </a:solidFill>
                    <a:latin typeface="Proxima Nova Extrabold"/>
                    <a:ea typeface="Proxima Nova Extrabold"/>
                    <a:cs typeface="Proxima Nova Extrabold"/>
                    <a:sym typeface="Proxima Nova Extrabold"/>
                  </a:rPr>
                  <a:t>KYIV</a:t>
                </a:r>
                <a:endParaRPr/>
              </a:p>
            </p:txBody>
          </p:sp>
          <p:sp>
            <p:nvSpPr>
              <p:cNvPr id="797" name="Google Shape;797;p74"/>
              <p:cNvSpPr txBox="1"/>
              <p:nvPr/>
            </p:nvSpPr>
            <p:spPr>
              <a:xfrm>
                <a:off x="6645535" y="3280164"/>
                <a:ext cx="876487" cy="167490"/>
              </a:xfrm>
              <a:prstGeom prst="rect">
                <a:avLst/>
              </a:prstGeom>
              <a:gradFill>
                <a:gsLst>
                  <a:gs pos="0">
                    <a:srgbClr val="4F95FF"/>
                  </a:gs>
                  <a:gs pos="15000">
                    <a:srgbClr val="4F95FF"/>
                  </a:gs>
                  <a:gs pos="96000">
                    <a:srgbClr val="3148BA"/>
                  </a:gs>
                  <a:gs pos="100000">
                    <a:srgbClr val="3148BA"/>
                  </a:gs>
                </a:gsLst>
                <a:path path="circle">
                  <a:fillToRect l="100%" t="100%"/>
                </a:path>
                <a:tileRect b="-100%" r="-100%"/>
              </a:gradFill>
              <a:ln>
                <a:noFill/>
              </a:ln>
            </p:spPr>
            <p:txBody>
              <a:bodyPr anchorCtr="0" anchor="ctr" bIns="36000" lIns="0" spcFirstLastPara="1" rIns="0" wrap="square" tIns="360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900"/>
                  <a:buFont typeface="Proxima Nova Extrabold"/>
                  <a:buNone/>
                </a:pPr>
                <a:r>
                  <a:rPr b="1" i="0" lang="en-US" sz="900" u="none" cap="none" strike="noStrike">
                    <a:solidFill>
                      <a:srgbClr val="FFFFFF"/>
                    </a:solidFill>
                    <a:latin typeface="Proxima Nova Extrabold"/>
                    <a:ea typeface="Proxima Nova Extrabold"/>
                    <a:cs typeface="Proxima Nova Extrabold"/>
                    <a:sym typeface="Proxima Nova Extrabold"/>
                  </a:rPr>
                  <a:t>CHERNIVTSI</a:t>
                </a:r>
                <a:endParaRPr/>
              </a:p>
            </p:txBody>
          </p:sp>
          <p:sp>
            <p:nvSpPr>
              <p:cNvPr id="798" name="Google Shape;798;p74"/>
              <p:cNvSpPr txBox="1"/>
              <p:nvPr/>
            </p:nvSpPr>
            <p:spPr>
              <a:xfrm>
                <a:off x="7433964" y="2345225"/>
                <a:ext cx="787034" cy="167490"/>
              </a:xfrm>
              <a:prstGeom prst="rect">
                <a:avLst/>
              </a:prstGeom>
              <a:gradFill>
                <a:gsLst>
                  <a:gs pos="0">
                    <a:srgbClr val="4F95FF"/>
                  </a:gs>
                  <a:gs pos="15000">
                    <a:srgbClr val="4F95FF"/>
                  </a:gs>
                  <a:gs pos="96000">
                    <a:srgbClr val="3148BA"/>
                  </a:gs>
                  <a:gs pos="100000">
                    <a:srgbClr val="3148BA"/>
                  </a:gs>
                </a:gsLst>
                <a:path path="circle">
                  <a:fillToRect l="100%" t="100%"/>
                </a:path>
                <a:tileRect b="-100%" r="-100%"/>
              </a:gradFill>
              <a:ln>
                <a:noFill/>
              </a:ln>
            </p:spPr>
            <p:txBody>
              <a:bodyPr anchorCtr="0" anchor="ctr" bIns="36000" lIns="0" spcFirstLastPara="1" rIns="0" wrap="square" tIns="360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900"/>
                  <a:buFont typeface="Proxima Nova Extrabold"/>
                  <a:buNone/>
                </a:pPr>
                <a:r>
                  <a:rPr b="1" i="0" lang="en-US" sz="900" u="none" cap="none" strike="noStrike">
                    <a:solidFill>
                      <a:srgbClr val="FFFFFF"/>
                    </a:solidFill>
                    <a:latin typeface="Proxima Nova Extrabold"/>
                    <a:ea typeface="Proxima Nova Extrabold"/>
                    <a:cs typeface="Proxima Nova Extrabold"/>
                    <a:sym typeface="Proxima Nova Extrabold"/>
                  </a:rPr>
                  <a:t>KHARKIV</a:t>
                </a:r>
                <a:endParaRPr/>
              </a:p>
            </p:txBody>
          </p:sp>
          <p:sp>
            <p:nvSpPr>
              <p:cNvPr id="767" name="Google Shape;767;p74"/>
              <p:cNvSpPr txBox="1"/>
              <p:nvPr/>
            </p:nvSpPr>
            <p:spPr>
              <a:xfrm>
                <a:off x="6540290" y="2448496"/>
                <a:ext cx="460597" cy="167490"/>
              </a:xfrm>
              <a:prstGeom prst="rect">
                <a:avLst/>
              </a:prstGeom>
              <a:gradFill>
                <a:gsLst>
                  <a:gs pos="0">
                    <a:srgbClr val="4F95FF"/>
                  </a:gs>
                  <a:gs pos="15000">
                    <a:srgbClr val="4F95FF"/>
                  </a:gs>
                  <a:gs pos="96000">
                    <a:srgbClr val="3148BA"/>
                  </a:gs>
                  <a:gs pos="100000">
                    <a:srgbClr val="3148BA"/>
                  </a:gs>
                </a:gsLst>
                <a:path path="circle">
                  <a:fillToRect l="100%" t="100%"/>
                </a:path>
                <a:tileRect b="-100%" r="-100%"/>
              </a:gradFill>
              <a:ln>
                <a:noFill/>
              </a:ln>
            </p:spPr>
            <p:txBody>
              <a:bodyPr anchorCtr="0" anchor="ctr" bIns="0" lIns="0" spcFirstLastPara="1" rIns="0" wrap="square" tIns="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900"/>
                  <a:buFont typeface="Proxima Nova Extrabold"/>
                  <a:buNone/>
                </a:pPr>
                <a:r>
                  <a:rPr b="1" i="0" lang="en-US" sz="900" u="none" cap="none" strike="noStrike">
                    <a:solidFill>
                      <a:srgbClr val="FFFFFF"/>
                    </a:solidFill>
                    <a:latin typeface="Proxima Nova Extrabold"/>
                    <a:ea typeface="Proxima Nova Extrabold"/>
                    <a:cs typeface="Proxima Nova Extrabold"/>
                    <a:sym typeface="Proxima Nova Extrabold"/>
                  </a:rPr>
                  <a:t>RIVNE</a:t>
                </a:r>
                <a:endParaRPr/>
              </a:p>
            </p:txBody>
          </p:sp>
          <p:sp>
            <p:nvSpPr>
              <p:cNvPr id="799" name="Google Shape;799;p74"/>
              <p:cNvSpPr txBox="1"/>
              <p:nvPr/>
            </p:nvSpPr>
            <p:spPr>
              <a:xfrm>
                <a:off x="6214279" y="2012554"/>
                <a:ext cx="760756" cy="167490"/>
              </a:xfrm>
              <a:prstGeom prst="rect">
                <a:avLst/>
              </a:prstGeom>
              <a:gradFill>
                <a:gsLst>
                  <a:gs pos="0">
                    <a:srgbClr val="4F95FF"/>
                  </a:gs>
                  <a:gs pos="15000">
                    <a:srgbClr val="4F95FF"/>
                  </a:gs>
                  <a:gs pos="96000">
                    <a:srgbClr val="3148BA"/>
                  </a:gs>
                  <a:gs pos="100000">
                    <a:srgbClr val="3148BA"/>
                  </a:gs>
                </a:gsLst>
                <a:path path="circle">
                  <a:fillToRect l="100%" t="100%"/>
                </a:path>
                <a:tileRect b="-100%" r="-100%"/>
              </a:gradFill>
              <a:ln>
                <a:noFill/>
              </a:ln>
            </p:spPr>
            <p:txBody>
              <a:bodyPr anchorCtr="0" anchor="ctr" bIns="36000" lIns="0" spcFirstLastPara="1" rIns="0" wrap="square" tIns="360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900"/>
                  <a:buFont typeface="Proxima Nova Extrabold"/>
                  <a:buNone/>
                </a:pPr>
                <a:r>
                  <a:rPr b="1" i="0" lang="en-US" sz="900" u="none" cap="none" strike="noStrike">
                    <a:solidFill>
                      <a:srgbClr val="FFFFFF"/>
                    </a:solidFill>
                    <a:latin typeface="Proxima Nova Extrabold"/>
                    <a:ea typeface="Proxima Nova Extrabold"/>
                    <a:cs typeface="Proxima Nova Extrabold"/>
                    <a:sym typeface="Proxima Nova Extrabold"/>
                  </a:rPr>
                  <a:t>WARSAW</a:t>
                </a:r>
                <a:endParaRPr/>
              </a:p>
            </p:txBody>
          </p:sp>
          <p:sp>
            <p:nvSpPr>
              <p:cNvPr id="800" name="Google Shape;800;p74"/>
              <p:cNvSpPr txBox="1"/>
              <p:nvPr/>
            </p:nvSpPr>
            <p:spPr>
              <a:xfrm>
                <a:off x="7695893" y="2659783"/>
                <a:ext cx="639075" cy="167490"/>
              </a:xfrm>
              <a:prstGeom prst="rect">
                <a:avLst/>
              </a:prstGeom>
              <a:gradFill>
                <a:gsLst>
                  <a:gs pos="0">
                    <a:srgbClr val="4F95FF"/>
                  </a:gs>
                  <a:gs pos="15000">
                    <a:srgbClr val="4F95FF"/>
                  </a:gs>
                  <a:gs pos="96000">
                    <a:srgbClr val="3148BA"/>
                  </a:gs>
                  <a:gs pos="100000">
                    <a:srgbClr val="3148BA"/>
                  </a:gs>
                </a:gsLst>
                <a:path path="circle">
                  <a:fillToRect l="100%" t="100%"/>
                </a:path>
                <a:tileRect b="-100%" r="-100%"/>
              </a:gradFill>
              <a:ln>
                <a:noFill/>
              </a:ln>
            </p:spPr>
            <p:txBody>
              <a:bodyPr anchorCtr="0" anchor="ctr" bIns="36000" lIns="0" spcFirstLastPara="1" rIns="0" wrap="square" tIns="360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900"/>
                  <a:buFont typeface="Proxima Nova Extrabold"/>
                  <a:buNone/>
                </a:pPr>
                <a:r>
                  <a:rPr b="1" i="0" lang="en-US" sz="900" u="none" cap="none" strike="noStrike">
                    <a:solidFill>
                      <a:srgbClr val="FFFFFF"/>
                    </a:solidFill>
                    <a:latin typeface="Proxima Nova Extrabold"/>
                    <a:ea typeface="Proxima Nova Extrabold"/>
                    <a:cs typeface="Proxima Nova Extrabold"/>
                    <a:sym typeface="Proxima Nova Extrabold"/>
                  </a:rPr>
                  <a:t>DNIPRO</a:t>
                </a:r>
                <a:endParaRPr/>
              </a:p>
            </p:txBody>
          </p:sp>
          <p:grpSp>
            <p:nvGrpSpPr>
              <p:cNvPr id="801" name="Google Shape;801;p74"/>
              <p:cNvGrpSpPr/>
              <p:nvPr/>
            </p:nvGrpSpPr>
            <p:grpSpPr>
              <a:xfrm>
                <a:off x="4376281" y="2259665"/>
                <a:ext cx="2195541" cy="1610439"/>
                <a:chOff x="5189123" y="2344795"/>
                <a:chExt cx="1887625" cy="1384581"/>
              </a:xfrm>
            </p:grpSpPr>
            <p:sp>
              <p:nvSpPr>
                <p:cNvPr id="802" name="Google Shape;802;p74"/>
                <p:cNvSpPr txBox="1"/>
                <p:nvPr/>
              </p:nvSpPr>
              <p:spPr>
                <a:xfrm>
                  <a:off x="5189123" y="2533148"/>
                  <a:ext cx="623748" cy="144000"/>
                </a:xfrm>
                <a:prstGeom prst="rect">
                  <a:avLst/>
                </a:prstGeom>
                <a:gradFill>
                  <a:gsLst>
                    <a:gs pos="0">
                      <a:srgbClr val="4F95FF"/>
                    </a:gs>
                    <a:gs pos="15000">
                      <a:srgbClr val="4F95FF"/>
                    </a:gs>
                    <a:gs pos="96000">
                      <a:srgbClr val="3148BA"/>
                    </a:gs>
                    <a:gs pos="100000">
                      <a:srgbClr val="3148BA"/>
                    </a:gs>
                  </a:gsLst>
                  <a:path path="circle">
                    <a:fillToRect l="100%" t="100%"/>
                  </a:path>
                  <a:tileRect b="-100%" r="-100%"/>
                </a:gradFill>
                <a:ln>
                  <a:noFill/>
                </a:ln>
              </p:spPr>
              <p:txBody>
                <a:bodyPr anchorCtr="0" anchor="ctr" bIns="0" lIns="0" spcFirstLastPara="1" rIns="0" wrap="square" tIns="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FFFFFF"/>
                    </a:buClr>
                    <a:buSzPts val="900"/>
                    <a:buFont typeface="Proxima Nova Extrabold"/>
                    <a:buNone/>
                  </a:pPr>
                  <a:r>
                    <a:rPr b="1" i="0" lang="en-US" sz="900" u="none" cap="none" strike="noStrike">
                      <a:solidFill>
                        <a:srgbClr val="FFFFFF"/>
                      </a:solidFill>
                      <a:latin typeface="Proxima Nova Extrabold"/>
                      <a:ea typeface="Proxima Nova Extrabold"/>
                      <a:cs typeface="Proxima Nova Extrabold"/>
                      <a:sym typeface="Proxima Nova Extrabold"/>
                    </a:rPr>
                    <a:t>LONDON</a:t>
                  </a:r>
                  <a:endParaRPr/>
                </a:p>
              </p:txBody>
            </p:sp>
            <p:sp>
              <p:nvSpPr>
                <p:cNvPr id="761" name="Google Shape;761;p74"/>
                <p:cNvSpPr txBox="1"/>
                <p:nvPr/>
              </p:nvSpPr>
              <p:spPr>
                <a:xfrm>
                  <a:off x="5422926" y="2778722"/>
                  <a:ext cx="719999" cy="144000"/>
                </a:xfrm>
                <a:prstGeom prst="rect">
                  <a:avLst/>
                </a:prstGeom>
                <a:gradFill>
                  <a:gsLst>
                    <a:gs pos="0">
                      <a:srgbClr val="4F95FF"/>
                    </a:gs>
                    <a:gs pos="15000">
                      <a:srgbClr val="4F95FF"/>
                    </a:gs>
                    <a:gs pos="96000">
                      <a:srgbClr val="3148BA"/>
                    </a:gs>
                    <a:gs pos="100000">
                      <a:srgbClr val="3148BA"/>
                    </a:gs>
                  </a:gsLst>
                  <a:path path="circle">
                    <a:fillToRect l="100%" t="100%"/>
                  </a:path>
                  <a:tileRect b="-100%" r="-100%"/>
                </a:gradFill>
                <a:ln>
                  <a:noFill/>
                </a:ln>
              </p:spPr>
              <p:txBody>
                <a:bodyPr anchorCtr="0" anchor="ctr" bIns="36000" lIns="0" spcFirstLastPara="1" rIns="0" wrap="square" tIns="360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FFFFFF"/>
                    </a:buClr>
                    <a:buSzPts val="900"/>
                    <a:buFont typeface="Proxima Nova Extrabold"/>
                    <a:buNone/>
                  </a:pPr>
                  <a:r>
                    <a:rPr b="1" i="0" lang="en-US" sz="900" u="none" cap="none" strike="noStrike">
                      <a:solidFill>
                        <a:srgbClr val="FFFFFF"/>
                      </a:solidFill>
                      <a:latin typeface="Proxima Nova Extrabold"/>
                      <a:ea typeface="Proxima Nova Extrabold"/>
                      <a:cs typeface="Proxima Nova Extrabold"/>
                      <a:sym typeface="Proxima Nova Extrabold"/>
                    </a:rPr>
                    <a:t>FRANKFURT</a:t>
                  </a:r>
                  <a:endParaRPr/>
                </a:p>
              </p:txBody>
            </p:sp>
            <p:sp>
              <p:nvSpPr>
                <p:cNvPr id="803" name="Google Shape;803;p74"/>
                <p:cNvSpPr txBox="1"/>
                <p:nvPr/>
              </p:nvSpPr>
              <p:spPr>
                <a:xfrm>
                  <a:off x="6778546" y="2986528"/>
                  <a:ext cx="298202" cy="144795"/>
                </a:xfrm>
                <a:prstGeom prst="rect">
                  <a:avLst/>
                </a:prstGeom>
                <a:gradFill>
                  <a:gsLst>
                    <a:gs pos="0">
                      <a:srgbClr val="4F95FF"/>
                    </a:gs>
                    <a:gs pos="15000">
                      <a:srgbClr val="4F95FF"/>
                    </a:gs>
                    <a:gs pos="96000">
                      <a:srgbClr val="3148BA"/>
                    </a:gs>
                    <a:gs pos="100000">
                      <a:srgbClr val="3148BA"/>
                    </a:gs>
                  </a:gsLst>
                  <a:path path="circle">
                    <a:fillToRect l="100%" t="100%"/>
                  </a:path>
                  <a:tileRect b="-100%" r="-100%"/>
                </a:gradFill>
                <a:ln>
                  <a:noFill/>
                </a:ln>
              </p:spPr>
              <p:txBody>
                <a:bodyPr anchorCtr="0" anchor="ctr" bIns="36000" lIns="0" spcFirstLastPara="1" rIns="0" wrap="square" tIns="360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FFFFFF"/>
                    </a:buClr>
                    <a:buSzPts val="900"/>
                    <a:buFont typeface="Proxima Nova Extrabold"/>
                    <a:buNone/>
                  </a:pPr>
                  <a:r>
                    <a:rPr b="1" i="0" lang="en-US" sz="900" u="none" cap="none" strike="noStrike">
                      <a:solidFill>
                        <a:srgbClr val="FFFFFF"/>
                      </a:solidFill>
                      <a:latin typeface="Proxima Nova Extrabold"/>
                      <a:ea typeface="Proxima Nova Extrabold"/>
                      <a:cs typeface="Proxima Nova Extrabold"/>
                      <a:sym typeface="Proxima Nova Extrabold"/>
                    </a:rPr>
                    <a:t>LVIV</a:t>
                  </a:r>
                  <a:endParaRPr/>
                </a:p>
              </p:txBody>
            </p:sp>
            <p:sp>
              <p:nvSpPr>
                <p:cNvPr id="804" name="Google Shape;804;p74"/>
                <p:cNvSpPr txBox="1"/>
                <p:nvPr/>
              </p:nvSpPr>
              <p:spPr>
                <a:xfrm>
                  <a:off x="6330950" y="3515114"/>
                  <a:ext cx="661759" cy="214262"/>
                </a:xfrm>
                <a:prstGeom prst="rect">
                  <a:avLst/>
                </a:prstGeom>
                <a:gradFill>
                  <a:gsLst>
                    <a:gs pos="0">
                      <a:srgbClr val="4F95FF"/>
                    </a:gs>
                    <a:gs pos="15000">
                      <a:srgbClr val="4F95FF"/>
                    </a:gs>
                    <a:gs pos="96000">
                      <a:srgbClr val="3148BA"/>
                    </a:gs>
                    <a:gs pos="100000">
                      <a:srgbClr val="3148BA"/>
                    </a:gs>
                  </a:gsLst>
                  <a:path path="circle">
                    <a:fillToRect l="100%" t="100%"/>
                  </a:path>
                  <a:tileRect b="-100%" r="-100%"/>
                </a:gradFill>
                <a:ln>
                  <a:noFill/>
                </a:ln>
              </p:spPr>
              <p:txBody>
                <a:bodyPr anchorCtr="0" anchor="ctr" bIns="0" lIns="0" spcFirstLastPara="1" rIns="0" wrap="square" tIns="36000">
                  <a:noAutofit/>
                </a:bodyPr>
                <a:lstStyle/>
                <a:p>
                  <a:pPr indent="0" lvl="0" marL="0" marR="0" rtl="0" algn="ctr">
                    <a:lnSpc>
                      <a:spcPct val="7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FFFFFF"/>
                    </a:buClr>
                    <a:buSzPts val="900"/>
                    <a:buFont typeface="Proxima Nova Extrabold"/>
                    <a:buNone/>
                  </a:pPr>
                  <a:r>
                    <a:rPr b="1" i="0" lang="en-US" sz="900" u="none" cap="none" strike="noStrike">
                      <a:solidFill>
                        <a:srgbClr val="FFFFFF"/>
                      </a:solidFill>
                      <a:latin typeface="Proxima Nova Extrabold"/>
                      <a:ea typeface="Proxima Nova Extrabold"/>
                      <a:cs typeface="Proxima Nova Extrabold"/>
                      <a:sym typeface="Proxima Nova Extrabold"/>
                    </a:rPr>
                    <a:t>IVANO-FRANKIVSK</a:t>
                  </a:r>
                  <a:endParaRPr/>
                </a:p>
              </p:txBody>
            </p:sp>
            <p:sp>
              <p:nvSpPr>
                <p:cNvPr id="805" name="Google Shape;805;p74"/>
                <p:cNvSpPr txBox="1"/>
                <p:nvPr/>
              </p:nvSpPr>
              <p:spPr>
                <a:xfrm>
                  <a:off x="6258988" y="2870712"/>
                  <a:ext cx="489227" cy="144000"/>
                </a:xfrm>
                <a:prstGeom prst="rect">
                  <a:avLst/>
                </a:prstGeom>
                <a:gradFill>
                  <a:gsLst>
                    <a:gs pos="0">
                      <a:srgbClr val="4F95FF"/>
                    </a:gs>
                    <a:gs pos="15000">
                      <a:srgbClr val="4F95FF"/>
                    </a:gs>
                    <a:gs pos="96000">
                      <a:srgbClr val="3148BA"/>
                    </a:gs>
                    <a:gs pos="100000">
                      <a:srgbClr val="3148BA"/>
                    </a:gs>
                  </a:gsLst>
                  <a:path path="circle">
                    <a:fillToRect l="100%" t="100%"/>
                  </a:path>
                  <a:tileRect b="-100%" r="-100%"/>
                </a:gradFill>
                <a:ln>
                  <a:noFill/>
                </a:ln>
              </p:spPr>
              <p:txBody>
                <a:bodyPr anchorCtr="0" anchor="ctr" bIns="36000" lIns="0" spcFirstLastPara="1" rIns="0" wrap="square" tIns="360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FFFFFF"/>
                    </a:buClr>
                    <a:buSzPts val="900"/>
                    <a:buFont typeface="Proxima Nova Extrabold"/>
                    <a:buNone/>
                  </a:pPr>
                  <a:r>
                    <a:rPr b="1" i="0" lang="en-US" sz="900" u="none" cap="none" strike="noStrike">
                      <a:solidFill>
                        <a:srgbClr val="FFFFFF"/>
                      </a:solidFill>
                      <a:latin typeface="Proxima Nova Extrabold"/>
                      <a:ea typeface="Proxima Nova Extrabold"/>
                      <a:cs typeface="Proxima Nova Extrabold"/>
                      <a:sym typeface="Proxima Nova Extrabold"/>
                    </a:rPr>
                    <a:t>GLIWICE</a:t>
                  </a:r>
                  <a:endParaRPr/>
                </a:p>
              </p:txBody>
            </p:sp>
            <p:sp>
              <p:nvSpPr>
                <p:cNvPr id="806" name="Google Shape;806;p74"/>
                <p:cNvSpPr txBox="1"/>
                <p:nvPr/>
              </p:nvSpPr>
              <p:spPr>
                <a:xfrm>
                  <a:off x="6134514" y="2500967"/>
                  <a:ext cx="493560" cy="143999"/>
                </a:xfrm>
                <a:prstGeom prst="rect">
                  <a:avLst/>
                </a:prstGeom>
                <a:gradFill>
                  <a:gsLst>
                    <a:gs pos="0">
                      <a:srgbClr val="4F95FF"/>
                    </a:gs>
                    <a:gs pos="15000">
                      <a:srgbClr val="4F95FF"/>
                    </a:gs>
                    <a:gs pos="96000">
                      <a:srgbClr val="3148BA"/>
                    </a:gs>
                    <a:gs pos="100000">
                      <a:srgbClr val="3148BA"/>
                    </a:gs>
                  </a:gsLst>
                  <a:path path="circle">
                    <a:fillToRect l="100%" t="100%"/>
                  </a:path>
                  <a:tileRect b="-100%" r="-100%"/>
                </a:gradFill>
                <a:ln>
                  <a:noFill/>
                </a:ln>
              </p:spPr>
              <p:txBody>
                <a:bodyPr anchorCtr="0" anchor="ctr" bIns="36000" lIns="0" spcFirstLastPara="1" rIns="0" wrap="square" tIns="360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FFFFFF"/>
                    </a:buClr>
                    <a:buSzPts val="900"/>
                    <a:buFont typeface="Proxima Nova Extrabold"/>
                    <a:buNone/>
                  </a:pPr>
                  <a:r>
                    <a:rPr b="1" i="0" lang="en-US" sz="900" u="none" cap="none" strike="noStrike">
                      <a:solidFill>
                        <a:srgbClr val="FFFFFF"/>
                      </a:solidFill>
                      <a:latin typeface="Proxima Nova Extrabold"/>
                      <a:ea typeface="Proxima Nova Extrabold"/>
                      <a:cs typeface="Proxima Nova Extrabold"/>
                      <a:sym typeface="Proxima Nova Extrabold"/>
                    </a:rPr>
                    <a:t>BERLIN</a:t>
                  </a:r>
                  <a:endParaRPr/>
                </a:p>
              </p:txBody>
            </p:sp>
            <p:sp>
              <p:nvSpPr>
                <p:cNvPr id="807" name="Google Shape;807;p74"/>
                <p:cNvSpPr txBox="1"/>
                <p:nvPr/>
              </p:nvSpPr>
              <p:spPr>
                <a:xfrm>
                  <a:off x="6039640" y="2344795"/>
                  <a:ext cx="622484" cy="144000"/>
                </a:xfrm>
                <a:prstGeom prst="rect">
                  <a:avLst/>
                </a:prstGeom>
                <a:gradFill>
                  <a:gsLst>
                    <a:gs pos="0">
                      <a:srgbClr val="4F95FF"/>
                    </a:gs>
                    <a:gs pos="15000">
                      <a:srgbClr val="4F95FF"/>
                    </a:gs>
                    <a:gs pos="96000">
                      <a:srgbClr val="3148BA"/>
                    </a:gs>
                    <a:gs pos="100000">
                      <a:srgbClr val="3148BA"/>
                    </a:gs>
                  </a:gsLst>
                  <a:path path="circle">
                    <a:fillToRect l="100%" t="100%"/>
                  </a:path>
                  <a:tileRect b="-100%" r="-100%"/>
                </a:gradFill>
                <a:ln>
                  <a:noFill/>
                </a:ln>
              </p:spPr>
              <p:txBody>
                <a:bodyPr anchorCtr="0" anchor="ctr" bIns="36000" lIns="0" spcFirstLastPara="1" rIns="0" wrap="square" tIns="360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FFFFFF"/>
                    </a:buClr>
                    <a:buSzPts val="900"/>
                    <a:buFont typeface="Proxima Nova Extrabold"/>
                    <a:buNone/>
                  </a:pPr>
                  <a:r>
                    <a:rPr b="1" i="0" lang="en-US" sz="900" u="none" cap="none" strike="noStrike">
                      <a:solidFill>
                        <a:srgbClr val="FFFFFF"/>
                      </a:solidFill>
                      <a:latin typeface="Proxima Nova Extrabold"/>
                      <a:ea typeface="Proxima Nova Extrabold"/>
                      <a:cs typeface="Proxima Nova Extrabold"/>
                      <a:sym typeface="Proxima Nova Extrabold"/>
                    </a:rPr>
                    <a:t>WROCŁAW</a:t>
                  </a:r>
                  <a:endParaRPr/>
                </a:p>
              </p:txBody>
            </p:sp>
            <p:sp>
              <p:nvSpPr>
                <p:cNvPr id="780" name="Google Shape;780;p74"/>
                <p:cNvSpPr txBox="1"/>
                <p:nvPr/>
              </p:nvSpPr>
              <p:spPr>
                <a:xfrm>
                  <a:off x="6201916" y="3034275"/>
                  <a:ext cx="510382" cy="144000"/>
                </a:xfrm>
                <a:prstGeom prst="rect">
                  <a:avLst/>
                </a:prstGeom>
                <a:gradFill>
                  <a:gsLst>
                    <a:gs pos="0">
                      <a:srgbClr val="4F95FF"/>
                    </a:gs>
                    <a:gs pos="15000">
                      <a:srgbClr val="4F95FF"/>
                    </a:gs>
                    <a:gs pos="96000">
                      <a:srgbClr val="3148BA"/>
                    </a:gs>
                    <a:gs pos="100000">
                      <a:srgbClr val="3148BA"/>
                    </a:gs>
                  </a:gsLst>
                  <a:path path="circle">
                    <a:fillToRect l="100%" t="100%"/>
                  </a:path>
                  <a:tileRect b="-100%" r="-100%"/>
                </a:gradFill>
                <a:ln>
                  <a:noFill/>
                </a:ln>
              </p:spPr>
              <p:txBody>
                <a:bodyPr anchorCtr="0" anchor="ctr" bIns="36000" lIns="0" spcFirstLastPara="1" rIns="0" wrap="square" tIns="360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FFFFFF"/>
                    </a:buClr>
                    <a:buSzPts val="900"/>
                    <a:buFont typeface="Proxima Nova Extrabold"/>
                    <a:buNone/>
                  </a:pPr>
                  <a:r>
                    <a:rPr b="1" i="0" lang="en-US" sz="900" u="none" cap="none" strike="noStrike">
                      <a:solidFill>
                        <a:srgbClr val="FFFFFF"/>
                      </a:solidFill>
                      <a:latin typeface="Proxima Nova Extrabold"/>
                      <a:ea typeface="Proxima Nova Extrabold"/>
                      <a:cs typeface="Proxima Nova Extrabold"/>
                      <a:sym typeface="Proxima Nova Extrabold"/>
                    </a:rPr>
                    <a:t>KRAKOW</a:t>
                  </a:r>
                  <a:endParaRPr/>
                </a:p>
              </p:txBody>
            </p:sp>
          </p:grpSp>
          <p:sp>
            <p:nvSpPr>
              <p:cNvPr id="808" name="Google Shape;808;p74"/>
              <p:cNvSpPr txBox="1"/>
              <p:nvPr/>
            </p:nvSpPr>
            <p:spPr>
              <a:xfrm>
                <a:off x="8193685" y="4800498"/>
                <a:ext cx="685650" cy="211203"/>
              </a:xfrm>
              <a:prstGeom prst="rect">
                <a:avLst/>
              </a:prstGeom>
              <a:gradFill>
                <a:gsLst>
                  <a:gs pos="0">
                    <a:srgbClr val="4F95FF"/>
                  </a:gs>
                  <a:gs pos="15000">
                    <a:srgbClr val="4F95FF"/>
                  </a:gs>
                  <a:gs pos="96000">
                    <a:srgbClr val="3148BA"/>
                  </a:gs>
                  <a:gs pos="100000">
                    <a:srgbClr val="3148BA"/>
                  </a:gs>
                </a:gsLst>
                <a:path path="circle">
                  <a:fillToRect l="100%" t="100%"/>
                </a:path>
                <a:tileRect b="-100%" r="-100%"/>
              </a:gradFill>
              <a:ln>
                <a:noFill/>
              </a:ln>
            </p:spPr>
            <p:txBody>
              <a:bodyPr anchorCtr="0" anchor="ctr" bIns="36000" lIns="0" spcFirstLastPara="1" rIns="0" wrap="square" tIns="3600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900"/>
                  <a:buFont typeface="Proxima Nova Extrabold"/>
                  <a:buNone/>
                </a:pPr>
                <a:r>
                  <a:rPr b="1" i="0" lang="en-US" sz="900" u="none" cap="none" strike="noStrike">
                    <a:solidFill>
                      <a:srgbClr val="FFFFFF"/>
                    </a:solidFill>
                    <a:latin typeface="Proxima Nova Extrabold"/>
                    <a:ea typeface="Proxima Nova Extrabold"/>
                    <a:cs typeface="Proxima Nova Extrabold"/>
                    <a:sym typeface="Proxima Nova Extrabold"/>
                  </a:rPr>
                  <a:t>DUBAI</a:t>
                </a:r>
                <a:endParaRPr/>
              </a:p>
            </p:txBody>
          </p:sp>
          <p:sp>
            <p:nvSpPr>
              <p:cNvPr id="809" name="Google Shape;809;p74"/>
              <p:cNvSpPr txBox="1"/>
              <p:nvPr/>
            </p:nvSpPr>
            <p:spPr>
              <a:xfrm>
                <a:off x="7660401" y="3233721"/>
                <a:ext cx="639075" cy="167490"/>
              </a:xfrm>
              <a:prstGeom prst="rect">
                <a:avLst/>
              </a:prstGeom>
              <a:gradFill>
                <a:gsLst>
                  <a:gs pos="0">
                    <a:srgbClr val="4F95FF"/>
                  </a:gs>
                  <a:gs pos="15000">
                    <a:srgbClr val="4F95FF"/>
                  </a:gs>
                  <a:gs pos="96000">
                    <a:srgbClr val="3148BA"/>
                  </a:gs>
                  <a:gs pos="100000">
                    <a:srgbClr val="3148BA"/>
                  </a:gs>
                </a:gsLst>
                <a:path path="circle">
                  <a:fillToRect l="100%" t="100%"/>
                </a:path>
                <a:tileRect b="-100%" r="-100%"/>
              </a:gradFill>
              <a:ln>
                <a:noFill/>
              </a:ln>
            </p:spPr>
            <p:txBody>
              <a:bodyPr anchorCtr="0" anchor="ctr" bIns="36000" lIns="0" spcFirstLastPara="1" rIns="0" wrap="square" tIns="360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900"/>
                  <a:buFont typeface="Proxima Nova Extrabold"/>
                  <a:buNone/>
                </a:pPr>
                <a:r>
                  <a:rPr b="1" i="0" lang="en-US" sz="900" u="none" cap="none" strike="noStrike">
                    <a:solidFill>
                      <a:srgbClr val="FFFFFF"/>
                    </a:solidFill>
                    <a:latin typeface="Proxima Nova Extrabold"/>
                    <a:ea typeface="Proxima Nova Extrabold"/>
                    <a:cs typeface="Proxima Nova Extrabold"/>
                    <a:sym typeface="Proxima Nova Extrabold"/>
                  </a:rPr>
                  <a:t>ODESA</a:t>
                </a:r>
                <a:endParaRPr/>
              </a:p>
            </p:txBody>
          </p:sp>
          <p:sp>
            <p:nvSpPr>
              <p:cNvPr id="776" name="Google Shape;776;p74"/>
              <p:cNvSpPr txBox="1"/>
              <p:nvPr/>
            </p:nvSpPr>
            <p:spPr>
              <a:xfrm>
                <a:off x="7472956" y="2978910"/>
                <a:ext cx="746287" cy="167490"/>
              </a:xfrm>
              <a:prstGeom prst="rect">
                <a:avLst/>
              </a:prstGeom>
              <a:gradFill>
                <a:gsLst>
                  <a:gs pos="0">
                    <a:srgbClr val="4F95FF"/>
                  </a:gs>
                  <a:gs pos="15000">
                    <a:srgbClr val="4F95FF"/>
                  </a:gs>
                  <a:gs pos="96000">
                    <a:srgbClr val="3148BA"/>
                  </a:gs>
                  <a:gs pos="100000">
                    <a:srgbClr val="3148BA"/>
                  </a:gs>
                </a:gsLst>
                <a:path path="circle">
                  <a:fillToRect l="100%" t="100%"/>
                </a:path>
                <a:tileRect b="-100%" r="-100%"/>
              </a:gradFill>
              <a:ln>
                <a:noFill/>
              </a:ln>
            </p:spPr>
            <p:txBody>
              <a:bodyPr anchorCtr="0" anchor="ctr" bIns="0" lIns="0" spcFirstLastPara="1" rIns="0" wrap="square" tIns="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900"/>
                  <a:buFont typeface="Proxima Nova Extrabold"/>
                  <a:buNone/>
                </a:pPr>
                <a:r>
                  <a:rPr b="1" i="0" lang="en-US" sz="900" u="none" cap="none" strike="noStrike">
                    <a:solidFill>
                      <a:srgbClr val="FFFFFF"/>
                    </a:solidFill>
                    <a:latin typeface="Proxima Nova Extrabold"/>
                    <a:ea typeface="Proxima Nova Extrabold"/>
                    <a:cs typeface="Proxima Nova Extrabold"/>
                    <a:sym typeface="Proxima Nova Extrabold"/>
                  </a:rPr>
                  <a:t>VINNYTSIA</a:t>
                </a:r>
                <a:endParaRPr/>
              </a:p>
            </p:txBody>
          </p:sp>
          <p:sp>
            <p:nvSpPr>
              <p:cNvPr id="810" name="Google Shape;810;p74"/>
              <p:cNvSpPr txBox="1"/>
              <p:nvPr/>
            </p:nvSpPr>
            <p:spPr>
              <a:xfrm>
                <a:off x="5671229" y="3253671"/>
                <a:ext cx="769021" cy="167490"/>
              </a:xfrm>
              <a:prstGeom prst="rect">
                <a:avLst/>
              </a:prstGeom>
              <a:gradFill>
                <a:gsLst>
                  <a:gs pos="0">
                    <a:srgbClr val="4F95FF"/>
                  </a:gs>
                  <a:gs pos="15000">
                    <a:srgbClr val="4F95FF"/>
                  </a:gs>
                  <a:gs pos="96000">
                    <a:srgbClr val="3148BA"/>
                  </a:gs>
                  <a:gs pos="100000">
                    <a:srgbClr val="3148BA"/>
                  </a:gs>
                </a:gsLst>
                <a:path path="circle">
                  <a:fillToRect l="100%" t="100%"/>
                </a:path>
                <a:tileRect b="-100%" r="-100%"/>
              </a:gradFill>
              <a:ln>
                <a:noFill/>
              </a:ln>
            </p:spPr>
            <p:txBody>
              <a:bodyPr anchorCtr="0" anchor="ctr" bIns="0" lIns="0" spcFirstLastPara="1" rIns="0" wrap="square" tIns="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900"/>
                  <a:buFont typeface="Proxima Nova Extrabold"/>
                  <a:buNone/>
                </a:pPr>
                <a:r>
                  <a:rPr b="1" i="0" lang="en-US" sz="900" u="none" cap="none" strike="noStrike">
                    <a:solidFill>
                      <a:srgbClr val="FFFFFF"/>
                    </a:solidFill>
                    <a:latin typeface="Proxima Nova Extrabold"/>
                    <a:ea typeface="Proxima Nova Extrabold"/>
                    <a:cs typeface="Proxima Nova Extrabold"/>
                    <a:sym typeface="Proxima Nova Extrabold"/>
                  </a:rPr>
                  <a:t>UZHGOROD</a:t>
                </a:r>
                <a:endParaRPr/>
              </a:p>
            </p:txBody>
          </p:sp>
          <p:sp>
            <p:nvSpPr>
              <p:cNvPr id="811" name="Google Shape;811;p74"/>
              <p:cNvSpPr txBox="1"/>
              <p:nvPr/>
            </p:nvSpPr>
            <p:spPr>
              <a:xfrm>
                <a:off x="6667253" y="1691723"/>
                <a:ext cx="760756" cy="167490"/>
              </a:xfrm>
              <a:prstGeom prst="rect">
                <a:avLst/>
              </a:prstGeom>
              <a:gradFill>
                <a:gsLst>
                  <a:gs pos="0">
                    <a:srgbClr val="4F95FF"/>
                  </a:gs>
                  <a:gs pos="15000">
                    <a:srgbClr val="4F95FF"/>
                  </a:gs>
                  <a:gs pos="96000">
                    <a:srgbClr val="3148BA"/>
                  </a:gs>
                  <a:gs pos="100000">
                    <a:srgbClr val="3148BA"/>
                  </a:gs>
                </a:gsLst>
                <a:path path="circle">
                  <a:fillToRect l="100%" t="100%"/>
                </a:path>
                <a:tileRect b="-100%" r="-100%"/>
              </a:gradFill>
              <a:ln>
                <a:noFill/>
              </a:ln>
            </p:spPr>
            <p:txBody>
              <a:bodyPr anchorCtr="0" anchor="ctr" bIns="36000" lIns="0" spcFirstLastPara="1" rIns="0" wrap="square" tIns="360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900"/>
                  <a:buFont typeface="Proxima Nova Extrabold"/>
                  <a:buNone/>
                </a:pPr>
                <a:r>
                  <a:rPr b="1" i="0" lang="en-US" sz="900" u="none" cap="none" strike="noStrike">
                    <a:solidFill>
                      <a:srgbClr val="FFFFFF"/>
                    </a:solidFill>
                    <a:latin typeface="Proxima Nova Extrabold"/>
                    <a:ea typeface="Proxima Nova Extrabold"/>
                    <a:cs typeface="Proxima Nova Extrabold"/>
                    <a:sym typeface="Proxima Nova Extrabold"/>
                  </a:rPr>
                  <a:t>GDAŃSK</a:t>
                </a:r>
                <a:endParaRPr/>
              </a:p>
            </p:txBody>
          </p:sp>
          <p:sp>
            <p:nvSpPr>
              <p:cNvPr id="782" name="Google Shape;782;p74"/>
              <p:cNvSpPr txBox="1"/>
              <p:nvPr/>
            </p:nvSpPr>
            <p:spPr>
              <a:xfrm>
                <a:off x="6944661" y="3457425"/>
                <a:ext cx="876487" cy="167490"/>
              </a:xfrm>
              <a:prstGeom prst="rect">
                <a:avLst/>
              </a:prstGeom>
              <a:gradFill>
                <a:gsLst>
                  <a:gs pos="0">
                    <a:srgbClr val="4F95FF"/>
                  </a:gs>
                  <a:gs pos="15000">
                    <a:srgbClr val="4F95FF"/>
                  </a:gs>
                  <a:gs pos="96000">
                    <a:srgbClr val="3148BA"/>
                  </a:gs>
                  <a:gs pos="100000">
                    <a:srgbClr val="3148BA"/>
                  </a:gs>
                </a:gsLst>
                <a:path path="circle">
                  <a:fillToRect l="100%" t="100%"/>
                </a:path>
                <a:tileRect b="-100%" r="-100%"/>
              </a:gradFill>
              <a:ln>
                <a:noFill/>
              </a:ln>
            </p:spPr>
            <p:txBody>
              <a:bodyPr anchorCtr="0" anchor="ctr" bIns="36000" lIns="0" spcFirstLastPara="1" rIns="0" wrap="square" tIns="360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900"/>
                  <a:buFont typeface="Proxima Nova Extrabold"/>
                  <a:buNone/>
                </a:pPr>
                <a:r>
                  <a:rPr b="1" i="0" lang="en-US" sz="900" u="none" cap="none" strike="noStrike">
                    <a:solidFill>
                      <a:srgbClr val="FFFFFF"/>
                    </a:solidFill>
                    <a:latin typeface="Proxima Nova Extrabold"/>
                    <a:ea typeface="Proxima Nova Extrabold"/>
                    <a:cs typeface="Proxima Nova Extrabold"/>
                    <a:sym typeface="Proxima Nova Extrabold"/>
                  </a:rPr>
                  <a:t>BUCHAREST</a:t>
                </a:r>
                <a:endParaRPr/>
              </a:p>
            </p:txBody>
          </p:sp>
        </p:grpSp>
        <p:grpSp>
          <p:nvGrpSpPr>
            <p:cNvPr id="812" name="Google Shape;812;p74"/>
            <p:cNvGrpSpPr/>
            <p:nvPr/>
          </p:nvGrpSpPr>
          <p:grpSpPr>
            <a:xfrm>
              <a:off x="472515" y="1771604"/>
              <a:ext cx="3757661" cy="3935307"/>
              <a:chOff x="452386" y="2608447"/>
              <a:chExt cx="3600050" cy="3770245"/>
            </a:xfrm>
          </p:grpSpPr>
          <p:sp>
            <p:nvSpPr>
              <p:cNvPr id="813" name="Google Shape;813;p74"/>
              <p:cNvSpPr txBox="1"/>
              <p:nvPr/>
            </p:nvSpPr>
            <p:spPr>
              <a:xfrm>
                <a:off x="2423134" y="4290715"/>
                <a:ext cx="925615" cy="202344"/>
              </a:xfrm>
              <a:prstGeom prst="rect">
                <a:avLst/>
              </a:prstGeom>
              <a:gradFill>
                <a:gsLst>
                  <a:gs pos="0">
                    <a:srgbClr val="4F95FF"/>
                  </a:gs>
                  <a:gs pos="15000">
                    <a:srgbClr val="4F95FF"/>
                  </a:gs>
                  <a:gs pos="96000">
                    <a:srgbClr val="3148BA"/>
                  </a:gs>
                  <a:gs pos="100000">
                    <a:srgbClr val="3148BA"/>
                  </a:gs>
                </a:gsLst>
                <a:path path="circle">
                  <a:fillToRect l="100%" t="100%"/>
                </a:path>
                <a:tileRect b="-100%" r="-100%"/>
              </a:gradFill>
              <a:ln>
                <a:noFill/>
              </a:ln>
            </p:spPr>
            <p:txBody>
              <a:bodyPr anchorCtr="0" anchor="ctr" bIns="36000" lIns="0" spcFirstLastPara="1" rIns="0" wrap="square" tIns="3600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900"/>
                  <a:buFont typeface="Proxima Nova Extrabold"/>
                  <a:buNone/>
                </a:pPr>
                <a:r>
                  <a:rPr b="1" i="0" lang="en-US" sz="900" u="none" cap="none" strike="noStrike">
                    <a:solidFill>
                      <a:srgbClr val="FFFFFF"/>
                    </a:solidFill>
                    <a:latin typeface="Proxima Nova Extrabold"/>
                    <a:ea typeface="Proxima Nova Extrabold"/>
                    <a:cs typeface="Proxima Nova Extrabold"/>
                    <a:sym typeface="Proxima Nova Extrabold"/>
                  </a:rPr>
                  <a:t>FORT MYERS</a:t>
                </a:r>
                <a:endParaRPr/>
              </a:p>
            </p:txBody>
          </p:sp>
          <p:sp>
            <p:nvSpPr>
              <p:cNvPr id="814" name="Google Shape;814;p74"/>
              <p:cNvSpPr txBox="1"/>
              <p:nvPr/>
            </p:nvSpPr>
            <p:spPr>
              <a:xfrm>
                <a:off x="3010626" y="3390945"/>
                <a:ext cx="1041810" cy="202344"/>
              </a:xfrm>
              <a:prstGeom prst="rect">
                <a:avLst/>
              </a:prstGeom>
              <a:gradFill>
                <a:gsLst>
                  <a:gs pos="0">
                    <a:srgbClr val="4F95FF"/>
                  </a:gs>
                  <a:gs pos="15000">
                    <a:srgbClr val="4F95FF"/>
                  </a:gs>
                  <a:gs pos="96000">
                    <a:srgbClr val="3148BA"/>
                  </a:gs>
                  <a:gs pos="100000">
                    <a:srgbClr val="3148BA"/>
                  </a:gs>
                </a:gsLst>
                <a:path path="circle">
                  <a:fillToRect l="100%" t="100%"/>
                </a:path>
                <a:tileRect b="-100%" r="-100%"/>
              </a:gradFill>
              <a:ln>
                <a:noFill/>
              </a:ln>
            </p:spPr>
            <p:txBody>
              <a:bodyPr anchorCtr="0" anchor="ctr" bIns="36000" lIns="0" spcFirstLastPara="1" rIns="0" wrap="square" tIns="360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900"/>
                  <a:buFont typeface="Proxima Nova Extrabold"/>
                  <a:buNone/>
                </a:pPr>
                <a:r>
                  <a:rPr b="1" i="0" lang="en-US" sz="900" u="none" cap="none" strike="noStrike">
                    <a:solidFill>
                      <a:srgbClr val="FFFFFF"/>
                    </a:solidFill>
                    <a:latin typeface="Proxima Nova Extrabold"/>
                    <a:ea typeface="Proxima Nova Extrabold"/>
                    <a:cs typeface="Proxima Nova Extrabold"/>
                    <a:sym typeface="Proxima Nova Extrabold"/>
                  </a:rPr>
                  <a:t>MASSACHUSETTS</a:t>
                </a:r>
                <a:endParaRPr/>
              </a:p>
            </p:txBody>
          </p:sp>
          <p:sp>
            <p:nvSpPr>
              <p:cNvPr id="815" name="Google Shape;815;p74"/>
              <p:cNvSpPr txBox="1"/>
              <p:nvPr/>
            </p:nvSpPr>
            <p:spPr>
              <a:xfrm>
                <a:off x="2517708" y="2608447"/>
                <a:ext cx="925615" cy="202344"/>
              </a:xfrm>
              <a:prstGeom prst="rect">
                <a:avLst/>
              </a:prstGeom>
              <a:gradFill>
                <a:gsLst>
                  <a:gs pos="0">
                    <a:srgbClr val="4F95FF"/>
                  </a:gs>
                  <a:gs pos="15000">
                    <a:srgbClr val="4F95FF"/>
                  </a:gs>
                  <a:gs pos="96000">
                    <a:srgbClr val="3148BA"/>
                  </a:gs>
                  <a:gs pos="100000">
                    <a:srgbClr val="3148BA"/>
                  </a:gs>
                </a:gsLst>
                <a:path path="circle">
                  <a:fillToRect l="100%" t="100%"/>
                </a:path>
                <a:tileRect b="-100%" r="-100%"/>
              </a:gradFill>
              <a:ln>
                <a:noFill/>
              </a:ln>
            </p:spPr>
            <p:txBody>
              <a:bodyPr anchorCtr="0" anchor="ctr" bIns="36000" lIns="0" spcFirstLastPara="1" rIns="0" wrap="square" tIns="3600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900"/>
                  <a:buFont typeface="Proxima Nova Extrabold"/>
                  <a:buNone/>
                </a:pPr>
                <a:r>
                  <a:rPr b="1" i="0" lang="en-US" sz="900" u="none" cap="none" strike="noStrike">
                    <a:solidFill>
                      <a:srgbClr val="FFFFFF"/>
                    </a:solidFill>
                    <a:latin typeface="Proxima Nova Extrabold"/>
                    <a:ea typeface="Proxima Nova Extrabold"/>
                    <a:cs typeface="Proxima Nova Extrabold"/>
                    <a:sym typeface="Proxima Nova Extrabold"/>
                  </a:rPr>
                  <a:t>TORONTO</a:t>
                </a:r>
                <a:endParaRPr/>
              </a:p>
            </p:txBody>
          </p:sp>
          <p:sp>
            <p:nvSpPr>
              <p:cNvPr id="816" name="Google Shape;816;p74"/>
              <p:cNvSpPr txBox="1"/>
              <p:nvPr/>
            </p:nvSpPr>
            <p:spPr>
              <a:xfrm>
                <a:off x="452386" y="2995801"/>
                <a:ext cx="648193" cy="202344"/>
              </a:xfrm>
              <a:prstGeom prst="rect">
                <a:avLst/>
              </a:prstGeom>
              <a:gradFill>
                <a:gsLst>
                  <a:gs pos="0">
                    <a:srgbClr val="4F95FF"/>
                  </a:gs>
                  <a:gs pos="15000">
                    <a:srgbClr val="4F95FF"/>
                  </a:gs>
                  <a:gs pos="96000">
                    <a:srgbClr val="3148BA"/>
                  </a:gs>
                  <a:gs pos="100000">
                    <a:srgbClr val="3148BA"/>
                  </a:gs>
                </a:gsLst>
                <a:path path="circle">
                  <a:fillToRect l="100%" t="100%"/>
                </a:path>
                <a:tileRect b="-100%" r="-100%"/>
              </a:gradFill>
              <a:ln>
                <a:noFill/>
              </a:ln>
            </p:spPr>
            <p:txBody>
              <a:bodyPr anchorCtr="0" anchor="ctr" bIns="36000" lIns="0" spcFirstLastPara="1" rIns="0" wrap="square" tIns="3600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900"/>
                  <a:buFont typeface="Proxima Nova Extrabold"/>
                  <a:buNone/>
                </a:pPr>
                <a:r>
                  <a:rPr b="1" i="0" lang="en-US" sz="900" u="none" cap="none" strike="noStrike">
                    <a:solidFill>
                      <a:srgbClr val="FFFFFF"/>
                    </a:solidFill>
                    <a:latin typeface="Proxima Nova Extrabold"/>
                    <a:ea typeface="Proxima Nova Extrabold"/>
                    <a:cs typeface="Proxima Nova Extrabold"/>
                    <a:sym typeface="Proxima Nova Extrabold"/>
                  </a:rPr>
                  <a:t>UTAH</a:t>
                </a:r>
                <a:endParaRPr/>
              </a:p>
            </p:txBody>
          </p:sp>
          <p:sp>
            <p:nvSpPr>
              <p:cNvPr id="817" name="Google Shape;817;p74"/>
              <p:cNvSpPr txBox="1"/>
              <p:nvPr/>
            </p:nvSpPr>
            <p:spPr>
              <a:xfrm>
                <a:off x="685933" y="4019996"/>
                <a:ext cx="771047" cy="202344"/>
              </a:xfrm>
              <a:prstGeom prst="rect">
                <a:avLst/>
              </a:prstGeom>
              <a:gradFill>
                <a:gsLst>
                  <a:gs pos="0">
                    <a:srgbClr val="4F95FF"/>
                  </a:gs>
                  <a:gs pos="15000">
                    <a:srgbClr val="4F95FF"/>
                  </a:gs>
                  <a:gs pos="96000">
                    <a:srgbClr val="3148BA"/>
                  </a:gs>
                  <a:gs pos="100000">
                    <a:srgbClr val="3148BA"/>
                  </a:gs>
                </a:gsLst>
                <a:path path="circle">
                  <a:fillToRect l="100%" t="100%"/>
                </a:path>
                <a:tileRect b="-100%" r="-100%"/>
              </a:gradFill>
              <a:ln>
                <a:noFill/>
              </a:ln>
            </p:spPr>
            <p:txBody>
              <a:bodyPr anchorCtr="0" anchor="ctr" bIns="36000" lIns="0" spcFirstLastPara="1" rIns="0" wrap="square" tIns="3600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900"/>
                  <a:buFont typeface="Proxima Nova Extrabold"/>
                  <a:buNone/>
                </a:pPr>
                <a:r>
                  <a:rPr b="1" i="0" lang="en-US" sz="900" u="none" cap="none" strike="noStrike">
                    <a:solidFill>
                      <a:srgbClr val="FFFFFF"/>
                    </a:solidFill>
                    <a:latin typeface="Proxima Nova Extrabold"/>
                    <a:ea typeface="Proxima Nova Extrabold"/>
                    <a:cs typeface="Proxima Nova Extrabold"/>
                    <a:sym typeface="Proxima Nova Extrabold"/>
                  </a:rPr>
                  <a:t>AUSTIN</a:t>
                </a:r>
                <a:endParaRPr/>
              </a:p>
            </p:txBody>
          </p:sp>
          <p:sp>
            <p:nvSpPr>
              <p:cNvPr id="818" name="Google Shape;818;p74"/>
              <p:cNvSpPr txBox="1"/>
              <p:nvPr/>
            </p:nvSpPr>
            <p:spPr>
              <a:xfrm>
                <a:off x="1067288" y="4655007"/>
                <a:ext cx="925615" cy="191106"/>
              </a:xfrm>
              <a:prstGeom prst="rect">
                <a:avLst/>
              </a:prstGeom>
              <a:gradFill>
                <a:gsLst>
                  <a:gs pos="0">
                    <a:srgbClr val="4F95FF"/>
                  </a:gs>
                  <a:gs pos="15000">
                    <a:srgbClr val="4F95FF"/>
                  </a:gs>
                  <a:gs pos="96000">
                    <a:srgbClr val="3148BA"/>
                  </a:gs>
                  <a:gs pos="100000">
                    <a:srgbClr val="3148BA"/>
                  </a:gs>
                </a:gsLst>
                <a:path path="circle">
                  <a:fillToRect l="100%" t="100%"/>
                </a:path>
                <a:tileRect b="-100%" r="-100%"/>
              </a:gradFill>
              <a:ln>
                <a:noFill/>
              </a:ln>
            </p:spPr>
            <p:txBody>
              <a:bodyPr anchorCtr="0" anchor="ctr" bIns="0" lIns="0" spcFirstLastPara="1" rIns="0" wrap="square" tIns="36000">
                <a:noAutofit/>
              </a:bodyPr>
              <a:lstStyle/>
              <a:p>
                <a:pPr indent="0" lvl="0" marL="0" marR="0" rtl="0" algn="ctr">
                  <a:lnSpc>
                    <a:spcPct val="7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900"/>
                  <a:buFont typeface="Proxima Nova Extrabold"/>
                  <a:buNone/>
                </a:pPr>
                <a:r>
                  <a:rPr b="1" i="0" lang="en-US" sz="900" u="none" cap="none" strike="noStrike">
                    <a:solidFill>
                      <a:srgbClr val="FFFFFF"/>
                    </a:solidFill>
                    <a:latin typeface="Proxima Nova Extrabold"/>
                    <a:ea typeface="Proxima Nova Extrabold"/>
                    <a:cs typeface="Proxima Nova Extrabold"/>
                    <a:sym typeface="Proxima Nova Extrabold"/>
                  </a:rPr>
                  <a:t>GUADALAJARA</a:t>
                </a:r>
                <a:endParaRPr b="1" i="0" sz="900" u="none" cap="none" strike="noStrike">
                  <a:solidFill>
                    <a:srgbClr val="FFFFFF"/>
                  </a:solidFill>
                  <a:latin typeface="Proxima Nova Extrabold"/>
                  <a:ea typeface="Proxima Nova Extrabold"/>
                  <a:cs typeface="Proxima Nova Extrabold"/>
                  <a:sym typeface="Proxima Nova Extrabold"/>
                </a:endParaRPr>
              </a:p>
            </p:txBody>
          </p:sp>
          <p:sp>
            <p:nvSpPr>
              <p:cNvPr id="819" name="Google Shape;819;p74"/>
              <p:cNvSpPr txBox="1"/>
              <p:nvPr/>
            </p:nvSpPr>
            <p:spPr>
              <a:xfrm>
                <a:off x="1763324" y="5310100"/>
                <a:ext cx="925615" cy="170169"/>
              </a:xfrm>
              <a:prstGeom prst="rect">
                <a:avLst/>
              </a:prstGeom>
              <a:gradFill>
                <a:gsLst>
                  <a:gs pos="0">
                    <a:srgbClr val="4F95FF"/>
                  </a:gs>
                  <a:gs pos="15000">
                    <a:srgbClr val="4F95FF"/>
                  </a:gs>
                  <a:gs pos="96000">
                    <a:srgbClr val="3148BA"/>
                  </a:gs>
                  <a:gs pos="100000">
                    <a:srgbClr val="3148BA"/>
                  </a:gs>
                </a:gsLst>
                <a:path path="circle">
                  <a:fillToRect l="100%" t="100%"/>
                </a:path>
                <a:tileRect b="-100%" r="-100%"/>
              </a:gradFill>
              <a:ln>
                <a:noFill/>
              </a:ln>
            </p:spPr>
            <p:txBody>
              <a:bodyPr anchorCtr="0" anchor="ctr" bIns="0" lIns="0" spcFirstLastPara="1" rIns="0" wrap="square" tIns="36000">
                <a:noAutofit/>
              </a:bodyPr>
              <a:lstStyle/>
              <a:p>
                <a:pPr indent="0" lvl="0" marL="0" marR="0" rtl="0" algn="ctr">
                  <a:lnSpc>
                    <a:spcPct val="7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900"/>
                  <a:buFont typeface="Proxima Nova Extrabold"/>
                  <a:buNone/>
                </a:pPr>
                <a:r>
                  <a:rPr b="1" i="0" lang="en-US" sz="900" u="none" cap="none" strike="noStrike">
                    <a:solidFill>
                      <a:srgbClr val="FFFFFF"/>
                    </a:solidFill>
                    <a:latin typeface="Proxima Nova Extrabold"/>
                    <a:ea typeface="Proxima Nova Extrabold"/>
                    <a:cs typeface="Proxima Nova Extrabold"/>
                    <a:sym typeface="Proxima Nova Extrabold"/>
                  </a:rPr>
                  <a:t>MEDELLIN</a:t>
                </a:r>
                <a:endParaRPr/>
              </a:p>
            </p:txBody>
          </p:sp>
          <p:sp>
            <p:nvSpPr>
              <p:cNvPr id="820" name="Google Shape;820;p74"/>
              <p:cNvSpPr txBox="1"/>
              <p:nvPr/>
            </p:nvSpPr>
            <p:spPr>
              <a:xfrm>
                <a:off x="1546138" y="2700540"/>
                <a:ext cx="675766" cy="202344"/>
              </a:xfrm>
              <a:prstGeom prst="rect">
                <a:avLst/>
              </a:prstGeom>
              <a:gradFill>
                <a:gsLst>
                  <a:gs pos="0">
                    <a:srgbClr val="4F95FF"/>
                  </a:gs>
                  <a:gs pos="15000">
                    <a:srgbClr val="4F95FF"/>
                  </a:gs>
                  <a:gs pos="96000">
                    <a:srgbClr val="3148BA"/>
                  </a:gs>
                  <a:gs pos="100000">
                    <a:srgbClr val="3148BA"/>
                  </a:gs>
                </a:gsLst>
                <a:path path="circle">
                  <a:fillToRect l="100%" t="100%"/>
                </a:path>
                <a:tileRect b="-100%" r="-100%"/>
              </a:gradFill>
              <a:ln>
                <a:noFill/>
              </a:ln>
            </p:spPr>
            <p:txBody>
              <a:bodyPr anchorCtr="0" anchor="ctr" bIns="36000" lIns="0" spcFirstLastPara="1" rIns="0" wrap="square" tIns="3600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900"/>
                  <a:buFont typeface="Proxima Nova Extrabold"/>
                  <a:buNone/>
                </a:pPr>
                <a:r>
                  <a:rPr b="1" i="0" lang="en-US" sz="900" u="none" cap="none" strike="noStrike">
                    <a:solidFill>
                      <a:srgbClr val="FFFFFF"/>
                    </a:solidFill>
                    <a:latin typeface="Proxima Nova Extrabold"/>
                    <a:ea typeface="Proxima Nova Extrabold"/>
                    <a:cs typeface="Proxima Nova Extrabold"/>
                    <a:sym typeface="Proxima Nova Extrabold"/>
                  </a:rPr>
                  <a:t>CHICAGO</a:t>
                </a:r>
                <a:endParaRPr/>
              </a:p>
            </p:txBody>
          </p:sp>
          <p:sp>
            <p:nvSpPr>
              <p:cNvPr id="821" name="Google Shape;821;p74"/>
              <p:cNvSpPr txBox="1"/>
              <p:nvPr/>
            </p:nvSpPr>
            <p:spPr>
              <a:xfrm>
                <a:off x="1745617" y="6176348"/>
                <a:ext cx="925615" cy="202344"/>
              </a:xfrm>
              <a:prstGeom prst="rect">
                <a:avLst/>
              </a:prstGeom>
              <a:gradFill>
                <a:gsLst>
                  <a:gs pos="0">
                    <a:srgbClr val="4F95FF"/>
                  </a:gs>
                  <a:gs pos="15000">
                    <a:srgbClr val="4F95FF"/>
                  </a:gs>
                  <a:gs pos="96000">
                    <a:srgbClr val="3148BA"/>
                  </a:gs>
                  <a:gs pos="100000">
                    <a:srgbClr val="3148BA"/>
                  </a:gs>
                </a:gsLst>
                <a:path path="circle">
                  <a:fillToRect l="100%" t="100%"/>
                </a:path>
                <a:tileRect b="-100%" r="-100%"/>
              </a:gradFill>
              <a:ln>
                <a:noFill/>
              </a:ln>
            </p:spPr>
            <p:txBody>
              <a:bodyPr anchorCtr="0" anchor="ctr" bIns="36000" lIns="0" spcFirstLastPara="1" rIns="0" wrap="square" tIns="3600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900"/>
                  <a:buFont typeface="Proxima Nova Extrabold"/>
                  <a:buNone/>
                </a:pPr>
                <a:r>
                  <a:rPr b="1" i="0" lang="en-US" sz="900" u="none" cap="none" strike="noStrike">
                    <a:solidFill>
                      <a:srgbClr val="FFFFFF"/>
                    </a:solidFill>
                    <a:latin typeface="Proxima Nova Extrabold"/>
                    <a:ea typeface="Proxima Nova Extrabold"/>
                    <a:cs typeface="Proxima Nova Extrabold"/>
                    <a:sym typeface="Proxima Nova Extrabold"/>
                  </a:rPr>
                  <a:t>SANTIAGO</a:t>
                </a:r>
                <a:endParaRPr/>
              </a:p>
            </p:txBody>
          </p:sp>
        </p:grpSp>
      </p:grpSp>
      <p:grpSp>
        <p:nvGrpSpPr>
          <p:cNvPr id="822" name="Google Shape;822;p74"/>
          <p:cNvGrpSpPr/>
          <p:nvPr/>
        </p:nvGrpSpPr>
        <p:grpSpPr>
          <a:xfrm>
            <a:off x="824150" y="1972168"/>
            <a:ext cx="2318605" cy="4136586"/>
            <a:chOff x="789272" y="2800599"/>
            <a:chExt cx="2221352" cy="3963082"/>
          </a:xfrm>
        </p:grpSpPr>
        <p:cxnSp>
          <p:nvCxnSpPr>
            <p:cNvPr id="823" name="Google Shape;823;p74"/>
            <p:cNvCxnSpPr>
              <a:endCxn id="814" idx="1"/>
            </p:cNvCxnSpPr>
            <p:nvPr/>
          </p:nvCxnSpPr>
          <p:spPr>
            <a:xfrm>
              <a:off x="2892124" y="3288418"/>
              <a:ext cx="118500" cy="203700"/>
            </a:xfrm>
            <a:prstGeom prst="straightConnector1">
              <a:avLst/>
            </a:prstGeom>
            <a:noFill/>
            <a:ln cap="rnd" cmpd="sng" w="9525">
              <a:solidFill>
                <a:srgbClr val="5D5E60"/>
              </a:solidFill>
              <a:prstDash val="solid"/>
              <a:miter lim="800000"/>
              <a:headEnd len="sm" w="sm" type="oval"/>
              <a:tailEnd len="sm" w="sm" type="none"/>
            </a:ln>
          </p:spPr>
        </p:cxnSp>
        <p:cxnSp>
          <p:nvCxnSpPr>
            <p:cNvPr id="824" name="Google Shape;824;p74"/>
            <p:cNvCxnSpPr/>
            <p:nvPr/>
          </p:nvCxnSpPr>
          <p:spPr>
            <a:xfrm flipH="1" rot="10800000">
              <a:off x="2574073" y="2800599"/>
              <a:ext cx="265845" cy="410462"/>
            </a:xfrm>
            <a:prstGeom prst="straightConnector1">
              <a:avLst/>
            </a:prstGeom>
            <a:noFill/>
            <a:ln cap="rnd" cmpd="sng" w="9525">
              <a:solidFill>
                <a:srgbClr val="5D5E60"/>
              </a:solidFill>
              <a:prstDash val="solid"/>
              <a:miter lim="800000"/>
              <a:headEnd len="sm" w="sm" type="oval"/>
              <a:tailEnd len="sm" w="sm" type="none"/>
            </a:ln>
          </p:spPr>
        </p:cxnSp>
        <p:cxnSp>
          <p:nvCxnSpPr>
            <p:cNvPr id="825" name="Google Shape;825;p74"/>
            <p:cNvCxnSpPr/>
            <p:nvPr/>
          </p:nvCxnSpPr>
          <p:spPr>
            <a:xfrm rot="10800000">
              <a:off x="789272" y="3176336"/>
              <a:ext cx="298383" cy="192506"/>
            </a:xfrm>
            <a:prstGeom prst="straightConnector1">
              <a:avLst/>
            </a:prstGeom>
            <a:noFill/>
            <a:ln cap="rnd" cmpd="sng" w="9525">
              <a:solidFill>
                <a:srgbClr val="5D5E60"/>
              </a:solidFill>
              <a:prstDash val="solid"/>
              <a:miter lim="800000"/>
              <a:headEnd len="sm" w="sm" type="oval"/>
              <a:tailEnd len="sm" w="sm" type="none"/>
            </a:ln>
          </p:spPr>
        </p:cxnSp>
        <p:cxnSp>
          <p:nvCxnSpPr>
            <p:cNvPr id="826" name="Google Shape;826;p74"/>
            <p:cNvCxnSpPr/>
            <p:nvPr/>
          </p:nvCxnSpPr>
          <p:spPr>
            <a:xfrm flipH="1">
              <a:off x="1439727" y="3937794"/>
              <a:ext cx="396199" cy="230220"/>
            </a:xfrm>
            <a:prstGeom prst="straightConnector1">
              <a:avLst/>
            </a:prstGeom>
            <a:noFill/>
            <a:ln cap="rnd" cmpd="sng" w="9525">
              <a:solidFill>
                <a:srgbClr val="5D5E60"/>
              </a:solidFill>
              <a:prstDash val="solid"/>
              <a:miter lim="800000"/>
              <a:headEnd len="sm" w="sm" type="oval"/>
              <a:tailEnd len="sm" w="sm" type="none"/>
            </a:ln>
          </p:spPr>
        </p:cxnSp>
        <p:cxnSp>
          <p:nvCxnSpPr>
            <p:cNvPr id="827" name="Google Shape;827;p74"/>
            <p:cNvCxnSpPr/>
            <p:nvPr/>
          </p:nvCxnSpPr>
          <p:spPr>
            <a:xfrm flipH="1">
              <a:off x="1503703" y="4326524"/>
              <a:ext cx="165537" cy="367716"/>
            </a:xfrm>
            <a:prstGeom prst="straightConnector1">
              <a:avLst/>
            </a:prstGeom>
            <a:noFill/>
            <a:ln cap="rnd" cmpd="sng" w="9525">
              <a:solidFill>
                <a:srgbClr val="5D5E60"/>
              </a:solidFill>
              <a:prstDash val="solid"/>
              <a:miter lim="800000"/>
              <a:headEnd len="sm" w="sm" type="oval"/>
              <a:tailEnd len="sm" w="sm" type="none"/>
            </a:ln>
          </p:spPr>
        </p:cxnSp>
        <p:cxnSp>
          <p:nvCxnSpPr>
            <p:cNvPr id="828" name="Google Shape;828;p74"/>
            <p:cNvCxnSpPr/>
            <p:nvPr/>
          </p:nvCxnSpPr>
          <p:spPr>
            <a:xfrm flipH="1">
              <a:off x="2215016" y="4987354"/>
              <a:ext cx="541416" cy="359568"/>
            </a:xfrm>
            <a:prstGeom prst="straightConnector1">
              <a:avLst/>
            </a:prstGeom>
            <a:noFill/>
            <a:ln cap="rnd" cmpd="sng" w="9525">
              <a:solidFill>
                <a:srgbClr val="5D5E60"/>
              </a:solidFill>
              <a:prstDash val="solid"/>
              <a:miter lim="800000"/>
              <a:headEnd len="sm" w="sm" type="oval"/>
              <a:tailEnd len="sm" w="sm" type="none"/>
            </a:ln>
          </p:spPr>
        </p:cxnSp>
        <p:cxnSp>
          <p:nvCxnSpPr>
            <p:cNvPr id="829" name="Google Shape;829;p74"/>
            <p:cNvCxnSpPr/>
            <p:nvPr/>
          </p:nvCxnSpPr>
          <p:spPr>
            <a:xfrm rot="10800000">
              <a:off x="1962628" y="2885013"/>
              <a:ext cx="276209" cy="387194"/>
            </a:xfrm>
            <a:prstGeom prst="straightConnector1">
              <a:avLst/>
            </a:prstGeom>
            <a:noFill/>
            <a:ln cap="rnd" cmpd="sng" w="9525">
              <a:solidFill>
                <a:srgbClr val="5D5E60"/>
              </a:solidFill>
              <a:prstDash val="solid"/>
              <a:miter lim="800000"/>
              <a:headEnd len="sm" w="sm" type="oval"/>
              <a:tailEnd len="sm" w="sm" type="none"/>
            </a:ln>
          </p:spPr>
        </p:cxnSp>
        <p:cxnSp>
          <p:nvCxnSpPr>
            <p:cNvPr id="830" name="Google Shape;830;p74"/>
            <p:cNvCxnSpPr/>
            <p:nvPr/>
          </p:nvCxnSpPr>
          <p:spPr>
            <a:xfrm rot="10800000">
              <a:off x="2571482" y="6383499"/>
              <a:ext cx="393901" cy="380182"/>
            </a:xfrm>
            <a:prstGeom prst="straightConnector1">
              <a:avLst/>
            </a:prstGeom>
            <a:noFill/>
            <a:ln cap="rnd" cmpd="sng" w="9525">
              <a:solidFill>
                <a:srgbClr val="5D5E60"/>
              </a:solidFill>
              <a:prstDash val="solid"/>
              <a:miter lim="800000"/>
              <a:headEnd len="sm" w="sm" type="oval"/>
              <a:tailEnd len="sm" w="sm" type="none"/>
            </a:ln>
          </p:spPr>
        </p:cxnSp>
      </p:grp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4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p75"/>
          <p:cNvSpPr txBox="1"/>
          <p:nvPr>
            <p:ph type="title"/>
          </p:nvPr>
        </p:nvSpPr>
        <p:spPr>
          <a:xfrm>
            <a:off x="393290" y="647700"/>
            <a:ext cx="4818742" cy="10359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Proxima Nova Extrabold"/>
              <a:buNone/>
            </a:pPr>
            <a:r>
              <a:t/>
            </a:r>
            <a:endParaRPr/>
          </a:p>
        </p:txBody>
      </p:sp>
      <p:sp>
        <p:nvSpPr>
          <p:cNvPr id="836" name="Google Shape;836;p75"/>
          <p:cNvSpPr txBox="1"/>
          <p:nvPr>
            <p:ph idx="1" type="body"/>
          </p:nvPr>
        </p:nvSpPr>
        <p:spPr>
          <a:xfrm>
            <a:off x="393292" y="5046371"/>
            <a:ext cx="2678521" cy="10359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t/>
            </a:r>
            <a:endParaRPr/>
          </a:p>
        </p:txBody>
      </p:sp>
      <p:sp>
        <p:nvSpPr>
          <p:cNvPr id="837" name="Google Shape;837;p75"/>
          <p:cNvSpPr/>
          <p:nvPr>
            <p:ph idx="2" type="pic"/>
          </p:nvPr>
        </p:nvSpPr>
        <p:spPr>
          <a:xfrm>
            <a:off x="393290" y="2679929"/>
            <a:ext cx="1440000" cy="14400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838" name="Google Shape;838;p75"/>
          <p:cNvSpPr txBox="1"/>
          <p:nvPr>
            <p:ph idx="3" type="body"/>
          </p:nvPr>
        </p:nvSpPr>
        <p:spPr>
          <a:xfrm>
            <a:off x="393290" y="4408417"/>
            <a:ext cx="2678521" cy="561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/>
          </a:p>
        </p:txBody>
      </p:sp>
      <p:sp>
        <p:nvSpPr>
          <p:cNvPr id="839" name="Google Shape;839;p75"/>
          <p:cNvSpPr txBox="1"/>
          <p:nvPr>
            <p:ph idx="4" type="body"/>
          </p:nvPr>
        </p:nvSpPr>
        <p:spPr>
          <a:xfrm>
            <a:off x="3302256" y="5046371"/>
            <a:ext cx="2678521" cy="10359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t/>
            </a:r>
            <a:endParaRPr/>
          </a:p>
        </p:txBody>
      </p:sp>
      <p:sp>
        <p:nvSpPr>
          <p:cNvPr id="840" name="Google Shape;840;p75"/>
          <p:cNvSpPr/>
          <p:nvPr>
            <p:ph idx="5" type="pic"/>
          </p:nvPr>
        </p:nvSpPr>
        <p:spPr>
          <a:xfrm>
            <a:off x="3302256" y="2679929"/>
            <a:ext cx="1440000" cy="14400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841" name="Google Shape;841;p75"/>
          <p:cNvSpPr txBox="1"/>
          <p:nvPr>
            <p:ph idx="6" type="body"/>
          </p:nvPr>
        </p:nvSpPr>
        <p:spPr>
          <a:xfrm>
            <a:off x="3302254" y="4408417"/>
            <a:ext cx="2678521" cy="561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/>
          </a:p>
        </p:txBody>
      </p:sp>
      <p:sp>
        <p:nvSpPr>
          <p:cNvPr id="842" name="Google Shape;842;p75"/>
          <p:cNvSpPr txBox="1"/>
          <p:nvPr>
            <p:ph idx="7" type="body"/>
          </p:nvPr>
        </p:nvSpPr>
        <p:spPr>
          <a:xfrm>
            <a:off x="6211224" y="5046371"/>
            <a:ext cx="2678521" cy="10359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t/>
            </a:r>
            <a:endParaRPr/>
          </a:p>
        </p:txBody>
      </p:sp>
      <p:sp>
        <p:nvSpPr>
          <p:cNvPr id="843" name="Google Shape;843;p75"/>
          <p:cNvSpPr/>
          <p:nvPr>
            <p:ph idx="8" type="pic"/>
          </p:nvPr>
        </p:nvSpPr>
        <p:spPr>
          <a:xfrm>
            <a:off x="6211222" y="2679929"/>
            <a:ext cx="1440000" cy="14400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844" name="Google Shape;844;p75"/>
          <p:cNvSpPr txBox="1"/>
          <p:nvPr>
            <p:ph idx="9" type="body"/>
          </p:nvPr>
        </p:nvSpPr>
        <p:spPr>
          <a:xfrm>
            <a:off x="6211222" y="4408417"/>
            <a:ext cx="2678521" cy="561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/>
          </a:p>
        </p:txBody>
      </p:sp>
      <p:sp>
        <p:nvSpPr>
          <p:cNvPr id="845" name="Google Shape;845;p75"/>
          <p:cNvSpPr txBox="1"/>
          <p:nvPr>
            <p:ph idx="13" type="body"/>
          </p:nvPr>
        </p:nvSpPr>
        <p:spPr>
          <a:xfrm>
            <a:off x="9120191" y="5046371"/>
            <a:ext cx="2678521" cy="10359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t/>
            </a:r>
            <a:endParaRPr/>
          </a:p>
        </p:txBody>
      </p:sp>
      <p:sp>
        <p:nvSpPr>
          <p:cNvPr id="846" name="Google Shape;846;p75"/>
          <p:cNvSpPr/>
          <p:nvPr>
            <p:ph idx="14" type="pic"/>
          </p:nvPr>
        </p:nvSpPr>
        <p:spPr>
          <a:xfrm>
            <a:off x="9120189" y="2679929"/>
            <a:ext cx="1440000" cy="14400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847" name="Google Shape;847;p75"/>
          <p:cNvSpPr txBox="1"/>
          <p:nvPr>
            <p:ph idx="15" type="body"/>
          </p:nvPr>
        </p:nvSpPr>
        <p:spPr>
          <a:xfrm>
            <a:off x="9120189" y="4408417"/>
            <a:ext cx="2678521" cy="561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5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7"/>
          <p:cNvSpPr txBox="1"/>
          <p:nvPr>
            <p:ph type="title"/>
          </p:nvPr>
        </p:nvSpPr>
        <p:spPr>
          <a:xfrm>
            <a:off x="361800" y="394198"/>
            <a:ext cx="11468400" cy="58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700"/>
              <a:t>What is a class? Or a programmer's recipe</a:t>
            </a:r>
            <a:endParaRPr sz="4700"/>
          </a:p>
        </p:txBody>
      </p:sp>
      <p:sp>
        <p:nvSpPr>
          <p:cNvPr id="183" name="Google Shape;183;p27"/>
          <p:cNvSpPr txBox="1"/>
          <p:nvPr/>
        </p:nvSpPr>
        <p:spPr>
          <a:xfrm>
            <a:off x="361800" y="842675"/>
            <a:ext cx="11134800" cy="199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>
                <a:latin typeface="Open Sans"/>
                <a:ea typeface="Open Sans"/>
                <a:cs typeface="Open Sans"/>
                <a:sym typeface="Open Sans"/>
              </a:rPr>
              <a:t>Imagine that a class is a recipe for your favorite dish, like borscht or pizza.</a:t>
            </a:r>
            <a:endParaRPr sz="22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>
                <a:latin typeface="Open Sans"/>
                <a:ea typeface="Open Sans"/>
                <a:cs typeface="Open Sans"/>
                <a:sym typeface="Open Sans"/>
              </a:rPr>
              <a:t>A borscht recipe itself is not borscht, right? It’s just an instruction: what ingredients are needed, how to mix them, and how long to cook them.</a:t>
            </a:r>
            <a:endParaRPr sz="22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2200">
                <a:latin typeface="Open Sans"/>
                <a:ea typeface="Open Sans"/>
                <a:cs typeface="Open Sans"/>
                <a:sym typeface="Open Sans"/>
              </a:rPr>
              <a:t>In OOP, this “recipe” is what we call a class. In Ruby, it looks something like this:</a:t>
            </a:r>
            <a:endParaRPr sz="22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4" name="Google Shape;184;p27"/>
          <p:cNvSpPr txBox="1"/>
          <p:nvPr/>
        </p:nvSpPr>
        <p:spPr>
          <a:xfrm>
            <a:off x="7009500" y="2873250"/>
            <a:ext cx="4820700" cy="16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latin typeface="Open Sans"/>
                <a:ea typeface="Open Sans"/>
                <a:cs typeface="Open Sans"/>
                <a:sym typeface="Open Sans"/>
              </a:rPr>
              <a:t>A class describes what and how something will be done, but it does nothing on its own until you create an object.</a:t>
            </a:r>
            <a:endParaRPr sz="22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85" name="Google Shape;18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175" y="2986275"/>
            <a:ext cx="6172200" cy="20764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72950" y="685801"/>
            <a:ext cx="3793501" cy="379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28"/>
          <p:cNvSpPr txBox="1"/>
          <p:nvPr>
            <p:ph type="title"/>
          </p:nvPr>
        </p:nvSpPr>
        <p:spPr>
          <a:xfrm>
            <a:off x="331840" y="326223"/>
            <a:ext cx="11487300" cy="565500"/>
          </a:xfrm>
          <a:prstGeom prst="rect">
            <a:avLst/>
          </a:prstGeom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Objects: When the Recipe Comes to Life</a:t>
            </a:r>
            <a:endParaRPr sz="4400"/>
          </a:p>
        </p:txBody>
      </p:sp>
      <p:sp>
        <p:nvSpPr>
          <p:cNvPr id="193" name="Google Shape;193;p28"/>
          <p:cNvSpPr txBox="1"/>
          <p:nvPr>
            <p:ph idx="1" type="body"/>
          </p:nvPr>
        </p:nvSpPr>
        <p:spPr>
          <a:xfrm>
            <a:off x="331850" y="1258525"/>
            <a:ext cx="7541400" cy="2425800"/>
          </a:xfrm>
          <a:prstGeom prst="rect">
            <a:avLst/>
          </a:prstGeom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/>
              <a:t>Now imagine: you read the recipe and decided to cook borscht. And this real, hot, aromatic, ready-to-eat borscht is an object.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/>
              <a:t>That means: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Class – the recipe for borscht.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Object – a specific bowl of ready-made borscht on your table.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800"/>
              <a:t>Example in Ruby:</a:t>
            </a:r>
            <a:endParaRPr sz="2300"/>
          </a:p>
        </p:txBody>
      </p:sp>
      <p:pic>
        <p:nvPicPr>
          <p:cNvPr id="194" name="Google Shape;194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1850" y="3684325"/>
            <a:ext cx="7460939" cy="28688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95" name="Google Shape;195;p28"/>
          <p:cNvSpPr txBox="1"/>
          <p:nvPr/>
        </p:nvSpPr>
        <p:spPr>
          <a:xfrm>
            <a:off x="7972950" y="3684325"/>
            <a:ext cx="4049100" cy="16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You created an object (</a:t>
            </a:r>
            <a:r>
              <a:rPr lang="en-US" sz="1900">
                <a:solidFill>
                  <a:srgbClr val="188038"/>
                </a:solidFill>
                <a:latin typeface="Open Sans"/>
                <a:ea typeface="Open Sans"/>
                <a:cs typeface="Open Sans"/>
                <a:sym typeface="Open Sans"/>
              </a:rPr>
              <a:t>grandma_borsch</a:t>
            </a:r>
            <a:r>
              <a:rPr lang="en-US" sz="19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) based on a class (</a:t>
            </a:r>
            <a:r>
              <a:rPr lang="en-US" sz="1900">
                <a:solidFill>
                  <a:srgbClr val="188038"/>
                </a:solidFill>
                <a:latin typeface="Open Sans"/>
                <a:ea typeface="Open Sans"/>
                <a:cs typeface="Open Sans"/>
                <a:sym typeface="Open Sans"/>
              </a:rPr>
              <a:t>Borsch</a:t>
            </a:r>
            <a:r>
              <a:rPr lang="en-US" sz="19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), and now this object can do what is defined in the class.</a:t>
            </a:r>
            <a:endParaRPr sz="22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05538" y="3940925"/>
            <a:ext cx="4981725" cy="2334475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9"/>
          <p:cNvSpPr txBox="1"/>
          <p:nvPr>
            <p:ph idx="1" type="body"/>
          </p:nvPr>
        </p:nvSpPr>
        <p:spPr>
          <a:xfrm>
            <a:off x="331850" y="891725"/>
            <a:ext cx="11487300" cy="2179500"/>
          </a:xfrm>
          <a:prstGeom prst="rect">
            <a:avLst/>
          </a:prstGeom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/>
              <a:t>Every object can have: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Properties (variables): These are like characteristics.</a:t>
            </a:r>
            <a:br>
              <a:rPr lang="en-US" sz="2000"/>
            </a:br>
            <a:r>
              <a:rPr lang="en-US" sz="2000"/>
              <a:t>For example, a bicycle might have properties like color, brand, and number of gears.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Methods: What the object can do (ride, brake, fall).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/>
              <a:t>For example: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</p:txBody>
      </p:sp>
      <p:sp>
        <p:nvSpPr>
          <p:cNvPr id="203" name="Google Shape;203;p29"/>
          <p:cNvSpPr txBox="1"/>
          <p:nvPr>
            <p:ph type="title"/>
          </p:nvPr>
        </p:nvSpPr>
        <p:spPr>
          <a:xfrm>
            <a:off x="331840" y="326223"/>
            <a:ext cx="11487300" cy="565500"/>
          </a:xfrm>
          <a:prstGeom prst="rect">
            <a:avLst/>
          </a:prstGeom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00"/>
              <a:t>Properties and Methods: Details and Functions</a:t>
            </a:r>
            <a:endParaRPr sz="4100"/>
          </a:p>
        </p:txBody>
      </p:sp>
      <p:pic>
        <p:nvPicPr>
          <p:cNvPr id="204" name="Google Shape;204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1850" y="3141675"/>
            <a:ext cx="6353175" cy="31337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205" name="Google Shape;205;p29"/>
          <p:cNvSpPr txBox="1"/>
          <p:nvPr/>
        </p:nvSpPr>
        <p:spPr>
          <a:xfrm>
            <a:off x="6805550" y="3146250"/>
            <a:ext cx="4464600" cy="5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Ill</a:t>
            </a:r>
            <a:r>
              <a:rPr lang="en-US" sz="2000"/>
              <a:t>ustration of brake function:</a:t>
            </a:r>
            <a:endParaRPr sz="20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0"/>
          <p:cNvSpPr txBox="1"/>
          <p:nvPr>
            <p:ph idx="1" type="body"/>
          </p:nvPr>
        </p:nvSpPr>
        <p:spPr>
          <a:xfrm>
            <a:off x="331850" y="1258527"/>
            <a:ext cx="11487300" cy="1784100"/>
          </a:xfrm>
          <a:prstGeom prst="rect">
            <a:avLst/>
          </a:prstGeom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100"/>
              <a:t>One of the key features of OOP: you create a class once, but you can generate as many objects from it as you like.</a:t>
            </a:r>
            <a:endParaRPr sz="21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2100"/>
              <a:t>Imagine that a class is a cookie cutter 🍪. You make the cutter once, but you can bake 100 cookies with it.</a:t>
            </a:r>
            <a:endParaRPr sz="2100"/>
          </a:p>
        </p:txBody>
      </p:sp>
      <p:sp>
        <p:nvSpPr>
          <p:cNvPr id="212" name="Google Shape;212;p30"/>
          <p:cNvSpPr txBox="1"/>
          <p:nvPr>
            <p:ph type="title"/>
          </p:nvPr>
        </p:nvSpPr>
        <p:spPr>
          <a:xfrm>
            <a:off x="331840" y="326223"/>
            <a:ext cx="11487300" cy="565500"/>
          </a:xfrm>
          <a:prstGeom prst="rect">
            <a:avLst/>
          </a:prstGeom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/>
              <a:t>One Class — Many Objects</a:t>
            </a:r>
            <a:endParaRPr sz="5000"/>
          </a:p>
        </p:txBody>
      </p:sp>
      <p:pic>
        <p:nvPicPr>
          <p:cNvPr id="213" name="Google Shape;21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1850" y="3042625"/>
            <a:ext cx="6580125" cy="14431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14" name="Google Shape;214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09477" y="4598752"/>
            <a:ext cx="3577624" cy="17752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09088" y="2526925"/>
            <a:ext cx="4410075" cy="247454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31850" y="4556212"/>
            <a:ext cx="3577624" cy="186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2_DARK THEME">
  <a:themeElements>
    <a:clrScheme name="SoftServe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3047B9"/>
      </a:accent1>
      <a:accent2>
        <a:srgbClr val="4D94FE"/>
      </a:accent2>
      <a:accent3>
        <a:srgbClr val="4E5FAB"/>
      </a:accent3>
      <a:accent4>
        <a:srgbClr val="8767DA"/>
      </a:accent4>
      <a:accent5>
        <a:srgbClr val="AA39C8"/>
      </a:accent5>
      <a:accent6>
        <a:srgbClr val="A9D2FF"/>
      </a:accent6>
      <a:hlink>
        <a:srgbClr val="3EABFF"/>
      </a:hlink>
      <a:folHlink>
        <a:srgbClr val="4E5FA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